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43"/>
  </p:notesMasterIdLst>
  <p:sldIdLst>
    <p:sldId id="1915" r:id="rId6"/>
    <p:sldId id="1610" r:id="rId7"/>
    <p:sldId id="1916" r:id="rId8"/>
    <p:sldId id="1920" r:id="rId9"/>
    <p:sldId id="1922" r:id="rId10"/>
    <p:sldId id="1967" r:id="rId11"/>
    <p:sldId id="1926" r:id="rId12"/>
    <p:sldId id="1923" r:id="rId13"/>
    <p:sldId id="1968" r:id="rId14"/>
    <p:sldId id="1966" r:id="rId15"/>
    <p:sldId id="1930" r:id="rId16"/>
    <p:sldId id="1969" r:id="rId17"/>
    <p:sldId id="1931" r:id="rId18"/>
    <p:sldId id="1924" r:id="rId19"/>
    <p:sldId id="1970" r:id="rId20"/>
    <p:sldId id="1943" r:id="rId21"/>
    <p:sldId id="1956" r:id="rId22"/>
    <p:sldId id="1942" r:id="rId23"/>
    <p:sldId id="1945" r:id="rId24"/>
    <p:sldId id="1946" r:id="rId25"/>
    <p:sldId id="1947" r:id="rId26"/>
    <p:sldId id="1977" r:id="rId27"/>
    <p:sldId id="1948" r:id="rId28"/>
    <p:sldId id="1950" r:id="rId29"/>
    <p:sldId id="1949" r:id="rId30"/>
    <p:sldId id="1987" r:id="rId31"/>
    <p:sldId id="1951" r:id="rId32"/>
    <p:sldId id="1952" r:id="rId33"/>
    <p:sldId id="1988" r:id="rId34"/>
    <p:sldId id="2110" r:id="rId35"/>
    <p:sldId id="2111" r:id="rId36"/>
    <p:sldId id="1953" r:id="rId37"/>
    <p:sldId id="1955" r:id="rId38"/>
    <p:sldId id="2112" r:id="rId39"/>
    <p:sldId id="2113" r:id="rId40"/>
    <p:sldId id="1954" r:id="rId41"/>
    <p:sldId id="27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7165119-70AB-4BC1-86C9-CE8216BB7932}">
          <p14:sldIdLst>
            <p14:sldId id="1915"/>
            <p14:sldId id="1610"/>
            <p14:sldId id="1916"/>
            <p14:sldId id="1920"/>
            <p14:sldId id="1922"/>
            <p14:sldId id="1967"/>
            <p14:sldId id="1926"/>
            <p14:sldId id="1923"/>
            <p14:sldId id="1968"/>
            <p14:sldId id="1966"/>
            <p14:sldId id="1930"/>
            <p14:sldId id="1969"/>
            <p14:sldId id="1931"/>
            <p14:sldId id="1924"/>
            <p14:sldId id="1970"/>
            <p14:sldId id="1943"/>
            <p14:sldId id="1956"/>
            <p14:sldId id="1942"/>
            <p14:sldId id="1945"/>
            <p14:sldId id="1946"/>
            <p14:sldId id="1947"/>
            <p14:sldId id="1977"/>
            <p14:sldId id="1948"/>
            <p14:sldId id="1950"/>
            <p14:sldId id="1949"/>
            <p14:sldId id="1987"/>
            <p14:sldId id="1951"/>
            <p14:sldId id="1952"/>
            <p14:sldId id="1988"/>
            <p14:sldId id="2110"/>
            <p14:sldId id="2111"/>
            <p14:sldId id="1953"/>
            <p14:sldId id="1955"/>
            <p14:sldId id="2112"/>
            <p14:sldId id="2113"/>
            <p14:sldId id="1954"/>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100" d="100"/>
          <a:sy n="100" d="100"/>
        </p:scale>
        <p:origin x="990" y="408"/>
      </p:cViewPr>
      <p:guideLst/>
    </p:cSldViewPr>
  </p:slideViewPr>
  <p:notesTextViewPr>
    <p:cViewPr>
      <p:scale>
        <a:sx n="1" d="1"/>
        <a:sy n="1" d="1"/>
      </p:scale>
      <p:origin x="0" y="0"/>
    </p:cViewPr>
  </p:notesTextViewPr>
  <p:sorterViewPr>
    <p:cViewPr varScale="1">
      <p:scale>
        <a:sx n="100" d="100"/>
        <a:sy n="100" d="100"/>
      </p:scale>
      <p:origin x="0" y="-6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Kovacevic" userId="e0d61ad8-48a2-4db4-9b8d-6274368732df" providerId="ADAL" clId="{4899BB87-1CA0-4878-A9EE-41BCCD3FEFD0}"/>
    <pc:docChg chg="custSel addSld delSld modSld delMainMaster modSection">
      <pc:chgData name="Anita Kovacevic" userId="e0d61ad8-48a2-4db4-9b8d-6274368732df" providerId="ADAL" clId="{4899BB87-1CA0-4878-A9EE-41BCCD3FEFD0}" dt="2021-09-09T07:40:37.880" v="694" actId="20577"/>
      <pc:docMkLst>
        <pc:docMk/>
      </pc:docMkLst>
      <pc:sldChg chg="add">
        <pc:chgData name="Anita Kovacevic" userId="e0d61ad8-48a2-4db4-9b8d-6274368732df" providerId="ADAL" clId="{4899BB87-1CA0-4878-A9EE-41BCCD3FEFD0}" dt="2021-09-08T09:55:15.680" v="627"/>
        <pc:sldMkLst>
          <pc:docMk/>
          <pc:sldMk cId="1846516438" sldId="271"/>
        </pc:sldMkLst>
      </pc:sldChg>
      <pc:sldChg chg="modSp add">
        <pc:chgData name="Anita Kovacevic" userId="e0d61ad8-48a2-4db4-9b8d-6274368732df" providerId="ADAL" clId="{4899BB87-1CA0-4878-A9EE-41BCCD3FEFD0}" dt="2021-09-09T07:40:37.880" v="694" actId="20577"/>
        <pc:sldMkLst>
          <pc:docMk/>
          <pc:sldMk cId="577113030" sldId="1610"/>
        </pc:sldMkLst>
        <pc:spChg chg="mod">
          <ac:chgData name="Anita Kovacevic" userId="e0d61ad8-48a2-4db4-9b8d-6274368732df" providerId="ADAL" clId="{4899BB87-1CA0-4878-A9EE-41BCCD3FEFD0}" dt="2021-09-09T07:40:37.880" v="694" actId="20577"/>
          <ac:spMkLst>
            <pc:docMk/>
            <pc:sldMk cId="577113030" sldId="1610"/>
            <ac:spMk id="17" creationId="{E8D3EE62-5EBA-499A-858E-AC4ED752EDD7}"/>
          </ac:spMkLst>
        </pc:spChg>
        <pc:spChg chg="mod">
          <ac:chgData name="Anita Kovacevic" userId="e0d61ad8-48a2-4db4-9b8d-6274368732df" providerId="ADAL" clId="{4899BB87-1CA0-4878-A9EE-41BCCD3FEFD0}" dt="2021-09-07T08:41:12.072" v="56" actId="20577"/>
          <ac:spMkLst>
            <pc:docMk/>
            <pc:sldMk cId="577113030" sldId="1610"/>
            <ac:spMk id="31" creationId="{7F0D23BA-7DC0-41D2-A181-AA5921A9EFC8}"/>
          </ac:spMkLst>
        </pc:spChg>
      </pc:sldChg>
      <pc:sldChg chg="modSp add">
        <pc:chgData name="Anita Kovacevic" userId="e0d61ad8-48a2-4db4-9b8d-6274368732df" providerId="ADAL" clId="{4899BB87-1CA0-4878-A9EE-41BCCD3FEFD0}" dt="2021-09-09T07:39:05.025" v="674" actId="20577"/>
        <pc:sldMkLst>
          <pc:docMk/>
          <pc:sldMk cId="2470928115" sldId="1915"/>
        </pc:sldMkLst>
        <pc:spChg chg="mod">
          <ac:chgData name="Anita Kovacevic" userId="e0d61ad8-48a2-4db4-9b8d-6274368732df" providerId="ADAL" clId="{4899BB87-1CA0-4878-A9EE-41BCCD3FEFD0}" dt="2021-09-09T07:39:05.025" v="674" actId="20577"/>
          <ac:spMkLst>
            <pc:docMk/>
            <pc:sldMk cId="2470928115" sldId="1915"/>
            <ac:spMk id="6" creationId="{00000000-0000-0000-0000-000000000000}"/>
          </ac:spMkLst>
        </pc:spChg>
      </pc:sldChg>
      <pc:sldChg chg="modSp add">
        <pc:chgData name="Anita Kovacevic" userId="e0d61ad8-48a2-4db4-9b8d-6274368732df" providerId="ADAL" clId="{4899BB87-1CA0-4878-A9EE-41BCCD3FEFD0}" dt="2021-09-07T08:41:59.272" v="64" actId="20577"/>
        <pc:sldMkLst>
          <pc:docMk/>
          <pc:sldMk cId="39054612" sldId="1916"/>
        </pc:sldMkLst>
        <pc:spChg chg="mod">
          <ac:chgData name="Anita Kovacevic" userId="e0d61ad8-48a2-4db4-9b8d-6274368732df" providerId="ADAL" clId="{4899BB87-1CA0-4878-A9EE-41BCCD3FEFD0}" dt="2021-09-07T08:41:51.679" v="59" actId="20577"/>
          <ac:spMkLst>
            <pc:docMk/>
            <pc:sldMk cId="39054612" sldId="1916"/>
            <ac:spMk id="17" creationId="{E8D3EE62-5EBA-499A-858E-AC4ED752EDD7}"/>
          </ac:spMkLst>
        </pc:spChg>
        <pc:spChg chg="mod">
          <ac:chgData name="Anita Kovacevic" userId="e0d61ad8-48a2-4db4-9b8d-6274368732df" providerId="ADAL" clId="{4899BB87-1CA0-4878-A9EE-41BCCD3FEFD0}" dt="2021-09-07T08:41:55.304" v="63" actId="20577"/>
          <ac:spMkLst>
            <pc:docMk/>
            <pc:sldMk cId="39054612" sldId="1916"/>
            <ac:spMk id="32" creationId="{641A1F5A-B0EE-4E73-9681-C09032160707}"/>
          </ac:spMkLst>
        </pc:spChg>
        <pc:spChg chg="mod">
          <ac:chgData name="Anita Kovacevic" userId="e0d61ad8-48a2-4db4-9b8d-6274368732df" providerId="ADAL" clId="{4899BB87-1CA0-4878-A9EE-41BCCD3FEFD0}" dt="2021-09-07T08:41:59.272" v="64" actId="20577"/>
          <ac:spMkLst>
            <pc:docMk/>
            <pc:sldMk cId="39054612" sldId="1916"/>
            <ac:spMk id="44" creationId="{73432EC6-7030-45F9-B5F4-FBD027C2D263}"/>
          </ac:spMkLst>
        </pc:spChg>
      </pc:sldChg>
      <pc:sldChg chg="modSp add">
        <pc:chgData name="Anita Kovacevic" userId="e0d61ad8-48a2-4db4-9b8d-6274368732df" providerId="ADAL" clId="{4899BB87-1CA0-4878-A9EE-41BCCD3FEFD0}" dt="2021-09-07T08:46:52.366" v="102" actId="27636"/>
        <pc:sldMkLst>
          <pc:docMk/>
          <pc:sldMk cId="2566160839" sldId="1920"/>
        </pc:sldMkLst>
        <pc:spChg chg="mod">
          <ac:chgData name="Anita Kovacevic" userId="e0d61ad8-48a2-4db4-9b8d-6274368732df" providerId="ADAL" clId="{4899BB87-1CA0-4878-A9EE-41BCCD3FEFD0}" dt="2021-09-07T08:46:52.366" v="102" actId="27636"/>
          <ac:spMkLst>
            <pc:docMk/>
            <pc:sldMk cId="2566160839" sldId="1920"/>
            <ac:spMk id="4" creationId="{BB0F6840-E649-47E1-B911-373A8445E1D8}"/>
          </ac:spMkLst>
        </pc:spChg>
      </pc:sldChg>
      <pc:sldChg chg="modSp add">
        <pc:chgData name="Anita Kovacevic" userId="e0d61ad8-48a2-4db4-9b8d-6274368732df" providerId="ADAL" clId="{4899BB87-1CA0-4878-A9EE-41BCCD3FEFD0}" dt="2021-09-07T08:47:33.342" v="129" actId="20577"/>
        <pc:sldMkLst>
          <pc:docMk/>
          <pc:sldMk cId="1907834022" sldId="1922"/>
        </pc:sldMkLst>
        <pc:spChg chg="mod">
          <ac:chgData name="Anita Kovacevic" userId="e0d61ad8-48a2-4db4-9b8d-6274368732df" providerId="ADAL" clId="{4899BB87-1CA0-4878-A9EE-41BCCD3FEFD0}" dt="2021-09-07T08:47:33.342" v="129" actId="20577"/>
          <ac:spMkLst>
            <pc:docMk/>
            <pc:sldMk cId="1907834022" sldId="1922"/>
            <ac:spMk id="45" creationId="{2E55B84C-B62F-458F-A926-33AB003A8E83}"/>
          </ac:spMkLst>
        </pc:spChg>
      </pc:sldChg>
      <pc:sldChg chg="modSp add">
        <pc:chgData name="Anita Kovacevic" userId="e0d61ad8-48a2-4db4-9b8d-6274368732df" providerId="ADAL" clId="{4899BB87-1CA0-4878-A9EE-41BCCD3FEFD0}" dt="2021-09-07T08:52:57.851" v="315" actId="20577"/>
        <pc:sldMkLst>
          <pc:docMk/>
          <pc:sldMk cId="1556955242" sldId="1923"/>
        </pc:sldMkLst>
        <pc:spChg chg="mod">
          <ac:chgData name="Anita Kovacevic" userId="e0d61ad8-48a2-4db4-9b8d-6274368732df" providerId="ADAL" clId="{4899BB87-1CA0-4878-A9EE-41BCCD3FEFD0}" dt="2021-09-07T08:52:57.851" v="315" actId="20577"/>
          <ac:spMkLst>
            <pc:docMk/>
            <pc:sldMk cId="1556955242" sldId="1923"/>
            <ac:spMk id="45" creationId="{2E55B84C-B62F-458F-A926-33AB003A8E83}"/>
          </ac:spMkLst>
        </pc:spChg>
      </pc:sldChg>
      <pc:sldChg chg="modSp add">
        <pc:chgData name="Anita Kovacevic" userId="e0d61ad8-48a2-4db4-9b8d-6274368732df" providerId="ADAL" clId="{4899BB87-1CA0-4878-A9EE-41BCCD3FEFD0}" dt="2021-09-07T09:01:07.852" v="393" actId="20577"/>
        <pc:sldMkLst>
          <pc:docMk/>
          <pc:sldMk cId="2066037269" sldId="1924"/>
        </pc:sldMkLst>
        <pc:spChg chg="mod">
          <ac:chgData name="Anita Kovacevic" userId="e0d61ad8-48a2-4db4-9b8d-6274368732df" providerId="ADAL" clId="{4899BB87-1CA0-4878-A9EE-41BCCD3FEFD0}" dt="2021-09-07T09:01:07.852" v="393" actId="20577"/>
          <ac:spMkLst>
            <pc:docMk/>
            <pc:sldMk cId="2066037269" sldId="1924"/>
            <ac:spMk id="45" creationId="{2E55B84C-B62F-458F-A926-33AB003A8E83}"/>
          </ac:spMkLst>
        </pc:spChg>
      </pc:sldChg>
      <pc:sldChg chg="add">
        <pc:chgData name="Anita Kovacevic" userId="e0d61ad8-48a2-4db4-9b8d-6274368732df" providerId="ADAL" clId="{4899BB87-1CA0-4878-A9EE-41BCCD3FEFD0}" dt="2021-09-07T08:50:52.418" v="241"/>
        <pc:sldMkLst>
          <pc:docMk/>
          <pc:sldMk cId="1071907413" sldId="1926"/>
        </pc:sldMkLst>
      </pc:sldChg>
      <pc:sldChg chg="add">
        <pc:chgData name="Anita Kovacevic" userId="e0d61ad8-48a2-4db4-9b8d-6274368732df" providerId="ADAL" clId="{4899BB87-1CA0-4878-A9EE-41BCCD3FEFD0}" dt="2021-09-07T08:59:30.309" v="345"/>
        <pc:sldMkLst>
          <pc:docMk/>
          <pc:sldMk cId="2657083762" sldId="1930"/>
        </pc:sldMkLst>
      </pc:sldChg>
      <pc:sldChg chg="modSp add">
        <pc:chgData name="Anita Kovacevic" userId="e0d61ad8-48a2-4db4-9b8d-6274368732df" providerId="ADAL" clId="{4899BB87-1CA0-4878-A9EE-41BCCD3FEFD0}" dt="2021-09-07T09:00:34.450" v="370" actId="20577"/>
        <pc:sldMkLst>
          <pc:docMk/>
          <pc:sldMk cId="518296103" sldId="1931"/>
        </pc:sldMkLst>
        <pc:spChg chg="mod">
          <ac:chgData name="Anita Kovacevic" userId="e0d61ad8-48a2-4db4-9b8d-6274368732df" providerId="ADAL" clId="{4899BB87-1CA0-4878-A9EE-41BCCD3FEFD0}" dt="2021-09-07T09:00:34.450" v="370" actId="20577"/>
          <ac:spMkLst>
            <pc:docMk/>
            <pc:sldMk cId="518296103" sldId="1931"/>
            <ac:spMk id="45" creationId="{2E55B84C-B62F-458F-A926-33AB003A8E83}"/>
          </ac:spMkLst>
        </pc:spChg>
      </pc:sldChg>
      <pc:sldChg chg="modSp">
        <pc:chgData name="Anita Kovacevic" userId="e0d61ad8-48a2-4db4-9b8d-6274368732df" providerId="ADAL" clId="{4899BB87-1CA0-4878-A9EE-41BCCD3FEFD0}" dt="2021-09-07T09:15:05.213" v="404" actId="20577"/>
        <pc:sldMkLst>
          <pc:docMk/>
          <pc:sldMk cId="3533300762" sldId="1942"/>
        </pc:sldMkLst>
        <pc:spChg chg="mod">
          <ac:chgData name="Anita Kovacevic" userId="e0d61ad8-48a2-4db4-9b8d-6274368732df" providerId="ADAL" clId="{4899BB87-1CA0-4878-A9EE-41BCCD3FEFD0}" dt="2021-09-07T09:15:05.213" v="404" actId="20577"/>
          <ac:spMkLst>
            <pc:docMk/>
            <pc:sldMk cId="3533300762" sldId="1942"/>
            <ac:spMk id="45" creationId="{2E55B84C-B62F-458F-A926-33AB003A8E83}"/>
          </ac:spMkLst>
        </pc:spChg>
      </pc:sldChg>
      <pc:sldChg chg="modSp">
        <pc:chgData name="Anita Kovacevic" userId="e0d61ad8-48a2-4db4-9b8d-6274368732df" providerId="ADAL" clId="{4899BB87-1CA0-4878-A9EE-41BCCD3FEFD0}" dt="2021-09-07T09:19:46.307" v="602" actId="20577"/>
        <pc:sldMkLst>
          <pc:docMk/>
          <pc:sldMk cId="4032535323" sldId="1947"/>
        </pc:sldMkLst>
        <pc:spChg chg="mod">
          <ac:chgData name="Anita Kovacevic" userId="e0d61ad8-48a2-4db4-9b8d-6274368732df" providerId="ADAL" clId="{4899BB87-1CA0-4878-A9EE-41BCCD3FEFD0}" dt="2021-09-07T09:15:51.358" v="409" actId="20577"/>
          <ac:spMkLst>
            <pc:docMk/>
            <pc:sldMk cId="4032535323" sldId="1947"/>
            <ac:spMk id="6" creationId="{F5BC72D9-098B-4333-8375-A1A7B67486EF}"/>
          </ac:spMkLst>
        </pc:spChg>
        <pc:spChg chg="mod">
          <ac:chgData name="Anita Kovacevic" userId="e0d61ad8-48a2-4db4-9b8d-6274368732df" providerId="ADAL" clId="{4899BB87-1CA0-4878-A9EE-41BCCD3FEFD0}" dt="2021-09-07T09:18:07.701" v="500" actId="20577"/>
          <ac:spMkLst>
            <pc:docMk/>
            <pc:sldMk cId="4032535323" sldId="1947"/>
            <ac:spMk id="31" creationId="{539EDA74-EB54-41AC-A32F-31274DAA8BEB}"/>
          </ac:spMkLst>
        </pc:spChg>
        <pc:spChg chg="mod">
          <ac:chgData name="Anita Kovacevic" userId="e0d61ad8-48a2-4db4-9b8d-6274368732df" providerId="ADAL" clId="{4899BB87-1CA0-4878-A9EE-41BCCD3FEFD0}" dt="2021-09-07T09:18:25.173" v="532" actId="20577"/>
          <ac:spMkLst>
            <pc:docMk/>
            <pc:sldMk cId="4032535323" sldId="1947"/>
            <ac:spMk id="32" creationId="{3CDCA04E-DE82-4202-9FD2-5B56CC5226B3}"/>
          </ac:spMkLst>
        </pc:spChg>
        <pc:spChg chg="mod">
          <ac:chgData name="Anita Kovacevic" userId="e0d61ad8-48a2-4db4-9b8d-6274368732df" providerId="ADAL" clId="{4899BB87-1CA0-4878-A9EE-41BCCD3FEFD0}" dt="2021-09-07T09:19:08.702" v="558" actId="14100"/>
          <ac:spMkLst>
            <pc:docMk/>
            <pc:sldMk cId="4032535323" sldId="1947"/>
            <ac:spMk id="33" creationId="{56E81BAF-3710-4668-A823-B32D486C6AB8}"/>
          </ac:spMkLst>
        </pc:spChg>
        <pc:spChg chg="mod">
          <ac:chgData name="Anita Kovacevic" userId="e0d61ad8-48a2-4db4-9b8d-6274368732df" providerId="ADAL" clId="{4899BB87-1CA0-4878-A9EE-41BCCD3FEFD0}" dt="2021-09-07T09:19:33.356" v="589" actId="20577"/>
          <ac:spMkLst>
            <pc:docMk/>
            <pc:sldMk cId="4032535323" sldId="1947"/>
            <ac:spMk id="35" creationId="{98E8DAEA-C146-40E6-82A4-4B2B0188F44F}"/>
          </ac:spMkLst>
        </pc:spChg>
        <pc:spChg chg="mod">
          <ac:chgData name="Anita Kovacevic" userId="e0d61ad8-48a2-4db4-9b8d-6274368732df" providerId="ADAL" clId="{4899BB87-1CA0-4878-A9EE-41BCCD3FEFD0}" dt="2021-09-07T09:19:46.307" v="602" actId="20577"/>
          <ac:spMkLst>
            <pc:docMk/>
            <pc:sldMk cId="4032535323" sldId="1947"/>
            <ac:spMk id="36" creationId="{ACF3FD18-2B6C-4996-AA6F-12405B13DFB6}"/>
          </ac:spMkLst>
        </pc:spChg>
        <pc:spChg chg="mod">
          <ac:chgData name="Anita Kovacevic" userId="e0d61ad8-48a2-4db4-9b8d-6274368732df" providerId="ADAL" clId="{4899BB87-1CA0-4878-A9EE-41BCCD3FEFD0}" dt="2021-09-07T09:17:18.477" v="460" actId="20577"/>
          <ac:spMkLst>
            <pc:docMk/>
            <pc:sldMk cId="4032535323" sldId="1947"/>
            <ac:spMk id="37" creationId="{94080573-39A8-4550-9DAF-4340D4E045CC}"/>
          </ac:spMkLst>
        </pc:spChg>
        <pc:spChg chg="mod">
          <ac:chgData name="Anita Kovacevic" userId="e0d61ad8-48a2-4db4-9b8d-6274368732df" providerId="ADAL" clId="{4899BB87-1CA0-4878-A9EE-41BCCD3FEFD0}" dt="2021-09-07T09:16:05.598" v="416" actId="20577"/>
          <ac:spMkLst>
            <pc:docMk/>
            <pc:sldMk cId="4032535323" sldId="1947"/>
            <ac:spMk id="38" creationId="{6C287D6B-544D-4F6F-8AED-CA1265361B7A}"/>
          </ac:spMkLst>
        </pc:spChg>
        <pc:spChg chg="mod">
          <ac:chgData name="Anita Kovacevic" userId="e0d61ad8-48a2-4db4-9b8d-6274368732df" providerId="ADAL" clId="{4899BB87-1CA0-4878-A9EE-41BCCD3FEFD0}" dt="2021-09-07T09:16:47.934" v="439" actId="14100"/>
          <ac:spMkLst>
            <pc:docMk/>
            <pc:sldMk cId="4032535323" sldId="1947"/>
            <ac:spMk id="39" creationId="{AD4F95C7-5F36-40FD-A4D5-96BA3ECF2FCF}"/>
          </ac:spMkLst>
        </pc:spChg>
        <pc:spChg chg="mod">
          <ac:chgData name="Anita Kovacevic" userId="e0d61ad8-48a2-4db4-9b8d-6274368732df" providerId="ADAL" clId="{4899BB87-1CA0-4878-A9EE-41BCCD3FEFD0}" dt="2021-09-07T09:16:22.508" v="436" actId="20577"/>
          <ac:spMkLst>
            <pc:docMk/>
            <pc:sldMk cId="4032535323" sldId="1947"/>
            <ac:spMk id="40" creationId="{391A2882-B36D-4875-810F-A30A66B03C98}"/>
          </ac:spMkLst>
        </pc:spChg>
      </pc:sldChg>
      <pc:sldChg chg="modSp">
        <pc:chgData name="Anita Kovacevic" userId="e0d61ad8-48a2-4db4-9b8d-6274368732df" providerId="ADAL" clId="{4899BB87-1CA0-4878-A9EE-41BCCD3FEFD0}" dt="2021-09-07T09:21:46.070" v="625" actId="14100"/>
        <pc:sldMkLst>
          <pc:docMk/>
          <pc:sldMk cId="678876846" sldId="1952"/>
        </pc:sldMkLst>
        <pc:spChg chg="mod">
          <ac:chgData name="Anita Kovacevic" userId="e0d61ad8-48a2-4db4-9b8d-6274368732df" providerId="ADAL" clId="{4899BB87-1CA0-4878-A9EE-41BCCD3FEFD0}" dt="2021-09-07T09:21:09.982" v="603" actId="20577"/>
          <ac:spMkLst>
            <pc:docMk/>
            <pc:sldMk cId="678876846" sldId="1952"/>
            <ac:spMk id="10" creationId="{580FC3E8-8788-44C4-B5F2-351A06F2FB67}"/>
          </ac:spMkLst>
        </pc:spChg>
        <pc:spChg chg="mod">
          <ac:chgData name="Anita Kovacevic" userId="e0d61ad8-48a2-4db4-9b8d-6274368732df" providerId="ADAL" clId="{4899BB87-1CA0-4878-A9EE-41BCCD3FEFD0}" dt="2021-09-07T09:21:24.736" v="611" actId="20577"/>
          <ac:spMkLst>
            <pc:docMk/>
            <pc:sldMk cId="678876846" sldId="1952"/>
            <ac:spMk id="46" creationId="{594E7639-1ED1-4F91-B3F7-77F49D32975E}"/>
          </ac:spMkLst>
        </pc:spChg>
        <pc:spChg chg="mod">
          <ac:chgData name="Anita Kovacevic" userId="e0d61ad8-48a2-4db4-9b8d-6274368732df" providerId="ADAL" clId="{4899BB87-1CA0-4878-A9EE-41BCCD3FEFD0}" dt="2021-09-07T09:21:46.070" v="625" actId="14100"/>
          <ac:spMkLst>
            <pc:docMk/>
            <pc:sldMk cId="678876846" sldId="1952"/>
            <ac:spMk id="47" creationId="{39B79CC7-B2FA-49F8-B45E-FAF74181BBA8}"/>
          </ac:spMkLst>
        </pc:spChg>
      </pc:sldChg>
      <pc:sldChg chg="del">
        <pc:chgData name="Anita Kovacevic" userId="e0d61ad8-48a2-4db4-9b8d-6274368732df" providerId="ADAL" clId="{4899BB87-1CA0-4878-A9EE-41BCCD3FEFD0}" dt="2021-09-07T09:22:57.356" v="626"/>
        <pc:sldMkLst>
          <pc:docMk/>
          <pc:sldMk cId="3259330482" sldId="1953"/>
        </pc:sldMkLst>
      </pc:sldChg>
      <pc:sldChg chg="del">
        <pc:chgData name="Anita Kovacevic" userId="e0d61ad8-48a2-4db4-9b8d-6274368732df" providerId="ADAL" clId="{4899BB87-1CA0-4878-A9EE-41BCCD3FEFD0}" dt="2021-09-07T09:22:57.356" v="626"/>
        <pc:sldMkLst>
          <pc:docMk/>
          <pc:sldMk cId="781932867" sldId="1954"/>
        </pc:sldMkLst>
      </pc:sldChg>
      <pc:sldChg chg="del">
        <pc:chgData name="Anita Kovacevic" userId="e0d61ad8-48a2-4db4-9b8d-6274368732df" providerId="ADAL" clId="{4899BB87-1CA0-4878-A9EE-41BCCD3FEFD0}" dt="2021-09-07T09:22:57.356" v="626"/>
        <pc:sldMkLst>
          <pc:docMk/>
          <pc:sldMk cId="3566387159" sldId="1955"/>
        </pc:sldMkLst>
      </pc:sldChg>
      <pc:sldChg chg="add">
        <pc:chgData name="Anita Kovacevic" userId="e0d61ad8-48a2-4db4-9b8d-6274368732df" providerId="ADAL" clId="{4899BB87-1CA0-4878-A9EE-41BCCD3FEFD0}" dt="2021-09-07T08:59:24.780" v="344"/>
        <pc:sldMkLst>
          <pc:docMk/>
          <pc:sldMk cId="4037680990" sldId="1966"/>
        </pc:sldMkLst>
      </pc:sldChg>
      <pc:sldChg chg="modSp add">
        <pc:chgData name="Anita Kovacevic" userId="e0d61ad8-48a2-4db4-9b8d-6274368732df" providerId="ADAL" clId="{4899BB87-1CA0-4878-A9EE-41BCCD3FEFD0}" dt="2021-09-07T08:50:17.797" v="240" actId="20577"/>
        <pc:sldMkLst>
          <pc:docMk/>
          <pc:sldMk cId="1439114200" sldId="1967"/>
        </pc:sldMkLst>
        <pc:spChg chg="mod">
          <ac:chgData name="Anita Kovacevic" userId="e0d61ad8-48a2-4db4-9b8d-6274368732df" providerId="ADAL" clId="{4899BB87-1CA0-4878-A9EE-41BCCD3FEFD0}" dt="2021-09-07T08:50:17.797" v="240" actId="20577"/>
          <ac:spMkLst>
            <pc:docMk/>
            <pc:sldMk cId="1439114200" sldId="1967"/>
            <ac:spMk id="45" creationId="{2E55B84C-B62F-458F-A926-33AB003A8E83}"/>
          </ac:spMkLst>
        </pc:spChg>
      </pc:sldChg>
      <pc:sldChg chg="add">
        <pc:chgData name="Anita Kovacevic" userId="e0d61ad8-48a2-4db4-9b8d-6274368732df" providerId="ADAL" clId="{4899BB87-1CA0-4878-A9EE-41BCCD3FEFD0}" dt="2021-09-07T08:53:07.015" v="316"/>
        <pc:sldMkLst>
          <pc:docMk/>
          <pc:sldMk cId="2800664000" sldId="1968"/>
        </pc:sldMkLst>
      </pc:sldChg>
      <pc:sldChg chg="modSp add">
        <pc:chgData name="Anita Kovacevic" userId="e0d61ad8-48a2-4db4-9b8d-6274368732df" providerId="ADAL" clId="{4899BB87-1CA0-4878-A9EE-41BCCD3FEFD0}" dt="2021-09-07T08:59:53.900" v="348" actId="20577"/>
        <pc:sldMkLst>
          <pc:docMk/>
          <pc:sldMk cId="843221089" sldId="1969"/>
        </pc:sldMkLst>
        <pc:spChg chg="mod">
          <ac:chgData name="Anita Kovacevic" userId="e0d61ad8-48a2-4db4-9b8d-6274368732df" providerId="ADAL" clId="{4899BB87-1CA0-4878-A9EE-41BCCD3FEFD0}" dt="2021-09-07T08:59:53.900" v="348" actId="20577"/>
          <ac:spMkLst>
            <pc:docMk/>
            <pc:sldMk cId="843221089" sldId="1969"/>
            <ac:spMk id="45" creationId="{2E55B84C-B62F-458F-A926-33AB003A8E83}"/>
          </ac:spMkLst>
        </pc:spChg>
      </pc:sldChg>
      <pc:sldChg chg="add">
        <pc:chgData name="Anita Kovacevic" userId="e0d61ad8-48a2-4db4-9b8d-6274368732df" providerId="ADAL" clId="{4899BB87-1CA0-4878-A9EE-41BCCD3FEFD0}" dt="2021-09-07T09:01:18.203" v="394"/>
        <pc:sldMkLst>
          <pc:docMk/>
          <pc:sldMk cId="3587233401" sldId="1970"/>
        </pc:sldMkLst>
      </pc:sldChg>
      <pc:sldChg chg="del">
        <pc:chgData name="Anita Kovacevic" userId="e0d61ad8-48a2-4db4-9b8d-6274368732df" providerId="ADAL" clId="{4899BB87-1CA0-4878-A9EE-41BCCD3FEFD0}" dt="2021-09-08T10:38:12.454" v="628" actId="2696"/>
        <pc:sldMkLst>
          <pc:docMk/>
          <pc:sldMk cId="2548585838" sldId="1989"/>
        </pc:sldMkLst>
      </pc:sldChg>
      <pc:sldChg chg="del">
        <pc:chgData name="Anita Kovacevic" userId="e0d61ad8-48a2-4db4-9b8d-6274368732df" providerId="ADAL" clId="{4899BB87-1CA0-4878-A9EE-41BCCD3FEFD0}" dt="2021-09-08T10:38:12.457" v="629" actId="2696"/>
        <pc:sldMkLst>
          <pc:docMk/>
          <pc:sldMk cId="2715221447" sldId="1990"/>
        </pc:sldMkLst>
      </pc:sldChg>
      <pc:sldChg chg="del">
        <pc:chgData name="Anita Kovacevic" userId="e0d61ad8-48a2-4db4-9b8d-6274368732df" providerId="ADAL" clId="{4899BB87-1CA0-4878-A9EE-41BCCD3FEFD0}" dt="2021-09-08T10:38:12.458" v="630" actId="2696"/>
        <pc:sldMkLst>
          <pc:docMk/>
          <pc:sldMk cId="3759710359" sldId="1991"/>
        </pc:sldMkLst>
      </pc:sldChg>
      <pc:sldChg chg="del">
        <pc:chgData name="Anita Kovacevic" userId="e0d61ad8-48a2-4db4-9b8d-6274368732df" providerId="ADAL" clId="{4899BB87-1CA0-4878-A9EE-41BCCD3FEFD0}" dt="2021-09-08T10:38:12.460" v="631" actId="2696"/>
        <pc:sldMkLst>
          <pc:docMk/>
          <pc:sldMk cId="383578842" sldId="1992"/>
        </pc:sldMkLst>
      </pc:sldChg>
      <pc:sldChg chg="del">
        <pc:chgData name="Anita Kovacevic" userId="e0d61ad8-48a2-4db4-9b8d-6274368732df" providerId="ADAL" clId="{4899BB87-1CA0-4878-A9EE-41BCCD3FEFD0}" dt="2021-09-08T10:38:12.467" v="632" actId="2696"/>
        <pc:sldMkLst>
          <pc:docMk/>
          <pc:sldMk cId="542279391" sldId="1993"/>
        </pc:sldMkLst>
      </pc:sldChg>
      <pc:sldChg chg="del">
        <pc:chgData name="Anita Kovacevic" userId="e0d61ad8-48a2-4db4-9b8d-6274368732df" providerId="ADAL" clId="{4899BB87-1CA0-4878-A9EE-41BCCD3FEFD0}" dt="2021-09-08T10:38:12.469" v="633" actId="2696"/>
        <pc:sldMkLst>
          <pc:docMk/>
          <pc:sldMk cId="1331366418" sldId="1994"/>
        </pc:sldMkLst>
      </pc:sldChg>
      <pc:sldChg chg="del">
        <pc:chgData name="Anita Kovacevic" userId="e0d61ad8-48a2-4db4-9b8d-6274368732df" providerId="ADAL" clId="{4899BB87-1CA0-4878-A9EE-41BCCD3FEFD0}" dt="2021-09-08T10:38:31.262" v="634" actId="2696"/>
        <pc:sldMkLst>
          <pc:docMk/>
          <pc:sldMk cId="1932303884" sldId="1995"/>
        </pc:sldMkLst>
      </pc:sldChg>
      <pc:sldChg chg="del">
        <pc:chgData name="Anita Kovacevic" userId="e0d61ad8-48a2-4db4-9b8d-6274368732df" providerId="ADAL" clId="{4899BB87-1CA0-4878-A9EE-41BCCD3FEFD0}" dt="2021-09-08T10:38:31.264" v="635" actId="2696"/>
        <pc:sldMkLst>
          <pc:docMk/>
          <pc:sldMk cId="3625724602" sldId="1996"/>
        </pc:sldMkLst>
      </pc:sldChg>
      <pc:sldChg chg="del">
        <pc:chgData name="Anita Kovacevic" userId="e0d61ad8-48a2-4db4-9b8d-6274368732df" providerId="ADAL" clId="{4899BB87-1CA0-4878-A9EE-41BCCD3FEFD0}" dt="2021-09-08T10:38:31.266" v="636" actId="2696"/>
        <pc:sldMkLst>
          <pc:docMk/>
          <pc:sldMk cId="2172497825" sldId="1997"/>
        </pc:sldMkLst>
      </pc:sldChg>
      <pc:sldChg chg="del">
        <pc:chgData name="Anita Kovacevic" userId="e0d61ad8-48a2-4db4-9b8d-6274368732df" providerId="ADAL" clId="{4899BB87-1CA0-4878-A9EE-41BCCD3FEFD0}" dt="2021-09-08T10:38:31.268" v="637" actId="2696"/>
        <pc:sldMkLst>
          <pc:docMk/>
          <pc:sldMk cId="4055801736" sldId="1998"/>
        </pc:sldMkLst>
      </pc:sldChg>
      <pc:sldChg chg="del">
        <pc:chgData name="Anita Kovacevic" userId="e0d61ad8-48a2-4db4-9b8d-6274368732df" providerId="ADAL" clId="{4899BB87-1CA0-4878-A9EE-41BCCD3FEFD0}" dt="2021-09-08T10:38:31.269" v="638" actId="2696"/>
        <pc:sldMkLst>
          <pc:docMk/>
          <pc:sldMk cId="1405977205" sldId="1999"/>
        </pc:sldMkLst>
      </pc:sldChg>
      <pc:sldChg chg="del">
        <pc:chgData name="Anita Kovacevic" userId="e0d61ad8-48a2-4db4-9b8d-6274368732df" providerId="ADAL" clId="{4899BB87-1CA0-4878-A9EE-41BCCD3FEFD0}" dt="2021-09-08T10:38:31.272" v="639" actId="2696"/>
        <pc:sldMkLst>
          <pc:docMk/>
          <pc:sldMk cId="4008195625" sldId="2000"/>
        </pc:sldMkLst>
      </pc:sldChg>
      <pc:sldChg chg="del">
        <pc:chgData name="Anita Kovacevic" userId="e0d61ad8-48a2-4db4-9b8d-6274368732df" providerId="ADAL" clId="{4899BB87-1CA0-4878-A9EE-41BCCD3FEFD0}" dt="2021-09-07T09:22:57.356" v="626"/>
        <pc:sldMkLst>
          <pc:docMk/>
          <pc:sldMk cId="3127476518" sldId="2110"/>
        </pc:sldMkLst>
      </pc:sldChg>
      <pc:sldChg chg="modSp del">
        <pc:chgData name="Anita Kovacevic" userId="e0d61ad8-48a2-4db4-9b8d-6274368732df" providerId="ADAL" clId="{4899BB87-1CA0-4878-A9EE-41BCCD3FEFD0}" dt="2021-09-08T10:39:04.498" v="640" actId="20577"/>
        <pc:sldMkLst>
          <pc:docMk/>
          <pc:sldMk cId="995252141" sldId="2111"/>
        </pc:sldMkLst>
        <pc:spChg chg="mod">
          <ac:chgData name="Anita Kovacevic" userId="e0d61ad8-48a2-4db4-9b8d-6274368732df" providerId="ADAL" clId="{4899BB87-1CA0-4878-A9EE-41BCCD3FEFD0}" dt="2021-09-08T10:39:04.498" v="640" actId="20577"/>
          <ac:spMkLst>
            <pc:docMk/>
            <pc:sldMk cId="995252141" sldId="2111"/>
            <ac:spMk id="19" creationId="{173D1534-A247-435F-9C74-008E87FADEAE}"/>
          </ac:spMkLst>
        </pc:spChg>
      </pc:sldChg>
      <pc:sldChg chg="modSp del">
        <pc:chgData name="Anita Kovacevic" userId="e0d61ad8-48a2-4db4-9b8d-6274368732df" providerId="ADAL" clId="{4899BB87-1CA0-4878-A9EE-41BCCD3FEFD0}" dt="2021-09-08T10:39:38.703" v="648" actId="20577"/>
        <pc:sldMkLst>
          <pc:docMk/>
          <pc:sldMk cId="1435197158" sldId="2112"/>
        </pc:sldMkLst>
        <pc:spChg chg="mod">
          <ac:chgData name="Anita Kovacevic" userId="e0d61ad8-48a2-4db4-9b8d-6274368732df" providerId="ADAL" clId="{4899BB87-1CA0-4878-A9EE-41BCCD3FEFD0}" dt="2021-09-08T10:39:38.703" v="648" actId="20577"/>
          <ac:spMkLst>
            <pc:docMk/>
            <pc:sldMk cId="1435197158" sldId="2112"/>
            <ac:spMk id="19" creationId="{173D1534-A247-435F-9C74-008E87FADEAE}"/>
          </ac:spMkLst>
        </pc:spChg>
      </pc:sldChg>
      <pc:sldChg chg="del">
        <pc:chgData name="Anita Kovacevic" userId="e0d61ad8-48a2-4db4-9b8d-6274368732df" providerId="ADAL" clId="{4899BB87-1CA0-4878-A9EE-41BCCD3FEFD0}" dt="2021-09-07T09:22:57.356" v="626"/>
        <pc:sldMkLst>
          <pc:docMk/>
          <pc:sldMk cId="513318670" sldId="21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7689B-A339-44F3-9E20-75D360B389B4}" type="datetimeFigureOut">
              <a:rPr lang="en-US" smtClean="0"/>
              <a:t>9/23/2021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31F0A-B584-4E39-B3F8-F470E7028C93}" type="slidenum">
              <a:rPr lang="en-US" smtClean="0"/>
              <a:t>‹#›</a:t>
            </a:fld>
            <a:endParaRPr lang="en-US"/>
          </a:p>
        </p:txBody>
      </p:sp>
    </p:spTree>
    <p:extLst>
      <p:ext uri="{BB962C8B-B14F-4D97-AF65-F5344CB8AC3E}">
        <p14:creationId xmlns:p14="http://schemas.microsoft.com/office/powerpoint/2010/main" val="366786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540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13</a:t>
            </a:fld>
            <a:endParaRPr lang="hr-HR"/>
          </a:p>
        </p:txBody>
      </p:sp>
    </p:spTree>
    <p:extLst>
      <p:ext uri="{BB962C8B-B14F-4D97-AF65-F5344CB8AC3E}">
        <p14:creationId xmlns:p14="http://schemas.microsoft.com/office/powerpoint/2010/main" val="3170810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14</a:t>
            </a:fld>
            <a:endParaRPr lang="hr-HR"/>
          </a:p>
        </p:txBody>
      </p:sp>
    </p:spTree>
    <p:extLst>
      <p:ext uri="{BB962C8B-B14F-4D97-AF65-F5344CB8AC3E}">
        <p14:creationId xmlns:p14="http://schemas.microsoft.com/office/powerpoint/2010/main" val="3262053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15</a:t>
            </a:fld>
            <a:endParaRPr lang="hr-HR"/>
          </a:p>
        </p:txBody>
      </p:sp>
    </p:spTree>
    <p:extLst>
      <p:ext uri="{BB962C8B-B14F-4D97-AF65-F5344CB8AC3E}">
        <p14:creationId xmlns:p14="http://schemas.microsoft.com/office/powerpoint/2010/main" val="854484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216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29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302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2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523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475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117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2</a:t>
            </a:fld>
            <a:endParaRPr lang="hr-HR"/>
          </a:p>
        </p:txBody>
      </p:sp>
    </p:spTree>
    <p:extLst>
      <p:ext uri="{BB962C8B-B14F-4D97-AF65-F5344CB8AC3E}">
        <p14:creationId xmlns:p14="http://schemas.microsoft.com/office/powerpoint/2010/main" val="2347504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994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064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895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545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559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787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807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573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966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3</a:t>
            </a:fld>
            <a:endParaRPr lang="hr-HR"/>
          </a:p>
        </p:txBody>
      </p:sp>
    </p:spTree>
    <p:extLst>
      <p:ext uri="{BB962C8B-B14F-4D97-AF65-F5344CB8AC3E}">
        <p14:creationId xmlns:p14="http://schemas.microsoft.com/office/powerpoint/2010/main" val="397119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5</a:t>
            </a:fld>
            <a:endParaRPr lang="hr-HR"/>
          </a:p>
        </p:txBody>
      </p:sp>
    </p:spTree>
    <p:extLst>
      <p:ext uri="{BB962C8B-B14F-4D97-AF65-F5344CB8AC3E}">
        <p14:creationId xmlns:p14="http://schemas.microsoft.com/office/powerpoint/2010/main" val="2983312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6</a:t>
            </a:fld>
            <a:endParaRPr lang="hr-HR"/>
          </a:p>
        </p:txBody>
      </p:sp>
    </p:spTree>
    <p:extLst>
      <p:ext uri="{BB962C8B-B14F-4D97-AF65-F5344CB8AC3E}">
        <p14:creationId xmlns:p14="http://schemas.microsoft.com/office/powerpoint/2010/main" val="172896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7</a:t>
            </a:fld>
            <a:endParaRPr lang="hr-HR"/>
          </a:p>
        </p:txBody>
      </p:sp>
    </p:spTree>
    <p:extLst>
      <p:ext uri="{BB962C8B-B14F-4D97-AF65-F5344CB8AC3E}">
        <p14:creationId xmlns:p14="http://schemas.microsoft.com/office/powerpoint/2010/main" val="3278651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8</a:t>
            </a:fld>
            <a:endParaRPr lang="hr-HR"/>
          </a:p>
        </p:txBody>
      </p:sp>
    </p:spTree>
    <p:extLst>
      <p:ext uri="{BB962C8B-B14F-4D97-AF65-F5344CB8AC3E}">
        <p14:creationId xmlns:p14="http://schemas.microsoft.com/office/powerpoint/2010/main" val="2068869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9</a:t>
            </a:fld>
            <a:endParaRPr lang="hr-HR"/>
          </a:p>
        </p:txBody>
      </p:sp>
    </p:spTree>
    <p:extLst>
      <p:ext uri="{BB962C8B-B14F-4D97-AF65-F5344CB8AC3E}">
        <p14:creationId xmlns:p14="http://schemas.microsoft.com/office/powerpoint/2010/main" val="3842365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12</a:t>
            </a:fld>
            <a:endParaRPr lang="hr-HR"/>
          </a:p>
        </p:txBody>
      </p:sp>
    </p:spTree>
    <p:extLst>
      <p:ext uri="{BB962C8B-B14F-4D97-AF65-F5344CB8AC3E}">
        <p14:creationId xmlns:p14="http://schemas.microsoft.com/office/powerpoint/2010/main" val="4080332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63BD9B-786A-6646-B0C5-CC3B524336FB}"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272718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3BD9B-786A-6646-B0C5-CC3B524336FB}"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1756511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3BD9B-786A-6646-B0C5-CC3B524336FB}"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3416173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 objects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23875" y="3090333"/>
            <a:ext cx="11103681" cy="2786592"/>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1" y="499533"/>
            <a:ext cx="11105444" cy="2495438"/>
          </a:xfrm>
          <a:prstGeom prst="rect">
            <a:avLst/>
          </a:prstGeom>
        </p:spPr>
        <p:txBody>
          <a:bodyPr lIns="0" anchor="b" anchorCtr="0">
            <a:normAutofit/>
          </a:bodyPr>
          <a:lstStyle>
            <a:lvl1pPr>
              <a:defRPr sz="4400" cap="none" baseline="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21292351"/>
      </p:ext>
    </p:extLst>
  </p:cSld>
  <p:clrMapOvr>
    <a:masterClrMapping/>
  </p:clrMapOvr>
  <p:extLst>
    <p:ext uri="{DCECCB84-F9BA-43D5-87BE-67443E8EF086}">
      <p15:sldGuideLst xmlns:p15="http://schemas.microsoft.com/office/powerpoint/2012/main">
        <p15:guide id="1" orient="horz" pos="1049">
          <p15:clr>
            <a:srgbClr val="FBAE40"/>
          </p15:clr>
        </p15:guide>
        <p15:guide id="2" orient="horz" pos="1457">
          <p15:clr>
            <a:srgbClr val="FBAE40"/>
          </p15:clr>
        </p15:guide>
        <p15:guide id="3" orient="horz" pos="3838">
          <p15:clr>
            <a:srgbClr val="FBAE40"/>
          </p15:clr>
        </p15:guide>
        <p15:guide id="4" pos="674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hoto">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a:solidFill>
                  <a:schemeClr val="bg1"/>
                </a:solidFill>
                <a:latin typeface="ARS Maquette Pro" panose="02000603000000020004" pitchFamily="50" charset="-18"/>
              </a:defRPr>
            </a:lvl1pPr>
          </a:lstStyle>
          <a:p>
            <a:r>
              <a:rPr lang="en-US"/>
              <a:t>Click icon to add picture</a:t>
            </a:r>
            <a:endParaRPr lang="hr-HR" dirty="0"/>
          </a:p>
        </p:txBody>
      </p:sp>
    </p:spTree>
    <p:extLst>
      <p:ext uri="{BB962C8B-B14F-4D97-AF65-F5344CB8AC3E}">
        <p14:creationId xmlns:p14="http://schemas.microsoft.com/office/powerpoint/2010/main" val="3301512516"/>
      </p:ext>
    </p:extLst>
  </p:cSld>
  <p:clrMapOvr>
    <a:masterClrMapping/>
  </p:clrMapOvr>
  <p:extLst>
    <p:ext uri="{DCECCB84-F9BA-43D5-87BE-67443E8EF086}">
      <p15:sldGuideLst xmlns:p15="http://schemas.microsoft.com/office/powerpoint/2012/main">
        <p15:guide id="1" orient="horz" pos="1457">
          <p15:clr>
            <a:srgbClr val="FBAE40"/>
          </p15:clr>
        </p15:guide>
        <p15:guide id="2" orient="horz" pos="104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vid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685926"/>
            <a:ext cx="11048293" cy="3152774"/>
          </a:xfrm>
          <a:prstGeom prst="rect">
            <a:avLst/>
          </a:prstGeom>
        </p:spPr>
        <p:txBody>
          <a:bodyPr lIns="0" anchor="t" anchorCtr="0"/>
          <a:lstStyle>
            <a:lvl1pPr>
              <a:defRPr sz="5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76435616"/>
      </p:ext>
    </p:extLst>
  </p:cSld>
  <p:clrMapOvr>
    <a:masterClrMapping/>
  </p:clrMapOvr>
  <p:extLst>
    <p:ext uri="{DCECCB84-F9BA-43D5-87BE-67443E8EF086}">
      <p15:sldGuideLst xmlns:p15="http://schemas.microsoft.com/office/powerpoint/2012/main">
        <p15:guide id="1" pos="1784">
          <p15:clr>
            <a:srgbClr val="FBAE40"/>
          </p15:clr>
        </p15:guide>
        <p15:guide id="2" pos="6743">
          <p15:clr>
            <a:srgbClr val="FBAE40"/>
          </p15:clr>
        </p15:guide>
        <p15:guide id="3" orient="horz" pos="34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14496"/>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Singl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9926" y="443832"/>
            <a:ext cx="8485364" cy="3690017"/>
          </a:xfrm>
          <a:prstGeom prst="rect">
            <a:avLst/>
          </a:prstGeom>
        </p:spPr>
        <p:txBody>
          <a:bodyPr lIns="0" anchor="t" anchorCtr="0"/>
          <a:lstStyle>
            <a:lvl1pPr>
              <a:defRPr sz="6000" b="1">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185093463"/>
      </p:ext>
    </p:extLst>
  </p:cSld>
  <p:clrMapOvr>
    <a:masterClrMapping/>
  </p:clrMapOvr>
  <p:extLst>
    <p:ext uri="{DCECCB84-F9BA-43D5-87BE-67443E8EF086}">
      <p15:sldGuideLst xmlns:p15="http://schemas.microsoft.com/office/powerpoint/2012/main">
        <p15:guide id="1" pos="1784">
          <p15:clr>
            <a:srgbClr val="FBAE40"/>
          </p15:clr>
        </p15:guide>
        <p15:guide id="2" pos="6743">
          <p15:clr>
            <a:srgbClr val="FBAE40"/>
          </p15:clr>
        </p15:guide>
        <p15:guide id="3" orient="horz" pos="347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2177" y="685800"/>
            <a:ext cx="10969273" cy="2777066"/>
          </a:xfrm>
          <a:prstGeom prst="rect">
            <a:avLst/>
          </a:prstGeom>
        </p:spPr>
        <p:txBody>
          <a:bodyPr lIns="0" anchor="b">
            <a:noAutofit/>
          </a:bodyPr>
          <a:lstStyle>
            <a:lvl1pPr marL="0" indent="0" algn="l">
              <a:defRPr sz="6000" b="1">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41352" y="3728898"/>
            <a:ext cx="10941047" cy="1638968"/>
          </a:xfrm>
          <a:prstGeom prst="rect">
            <a:avLst/>
          </a:prstGeom>
        </p:spPr>
        <p:txBody>
          <a:bodyPr lIns="108000">
            <a:normAutofit/>
          </a:bodyPr>
          <a:lstStyle>
            <a:lvl1pPr marL="0" indent="0" algn="l">
              <a:buNone/>
              <a:defRPr sz="36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72727"/>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 body txt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875" y="685800"/>
            <a:ext cx="11163300" cy="676275"/>
          </a:xfrm>
          <a:prstGeom prst="rect">
            <a:avLst/>
          </a:prstGeom>
        </p:spPr>
        <p:txBody>
          <a:bodyPr lIns="0" anchor="b">
            <a:noAutofit/>
          </a:bodyPr>
          <a:lstStyle>
            <a:lvl1pPr marL="0" indent="0" algn="l">
              <a:defRPr sz="3600" b="1">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3400" y="1581150"/>
            <a:ext cx="11153775" cy="4867274"/>
          </a:xfrm>
          <a:prstGeom prst="rect">
            <a:avLst/>
          </a:prstGeom>
        </p:spPr>
        <p:txBody>
          <a:bodyPr lIns="108000">
            <a:normAutofit/>
          </a:bodyPr>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hr-HR" dirty="0"/>
              <a:t>body text</a:t>
            </a:r>
            <a:r>
              <a:rPr lang="en-US" dirty="0"/>
              <a:t> style</a:t>
            </a:r>
          </a:p>
        </p:txBody>
      </p:sp>
    </p:spTree>
    <p:extLst>
      <p:ext uri="{BB962C8B-B14F-4D97-AF65-F5344CB8AC3E}">
        <p14:creationId xmlns:p14="http://schemas.microsoft.com/office/powerpoint/2010/main" val="1196871615"/>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 Body txt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875" y="685800"/>
            <a:ext cx="11163300" cy="676275"/>
          </a:xfrm>
          <a:prstGeom prst="rect">
            <a:avLst/>
          </a:prstGeom>
        </p:spPr>
        <p:txBody>
          <a:bodyPr lIns="0" anchor="b">
            <a:noAutofit/>
          </a:bodyPr>
          <a:lstStyle>
            <a:lvl1pPr marL="0" indent="0" algn="l">
              <a:defRPr sz="3600" b="1">
                <a:solidFill>
                  <a:schemeClr val="tx1"/>
                </a:solidFill>
                <a:latin typeface="+mj-l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3400" y="1581150"/>
            <a:ext cx="11153775" cy="4867274"/>
          </a:xfrm>
          <a:prstGeom prst="rect">
            <a:avLst/>
          </a:prstGeom>
        </p:spPr>
        <p:txBody>
          <a:bodyPr lIns="108000">
            <a:normAutofit/>
          </a:bodyPr>
          <a:lstStyle>
            <a:lvl1pPr marL="0" indent="0" algn="l">
              <a:buNone/>
              <a:defRPr sz="20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hr-HR" dirty="0"/>
              <a:t>body text</a:t>
            </a:r>
            <a:r>
              <a:rPr lang="en-US" dirty="0"/>
              <a:t> style</a:t>
            </a:r>
          </a:p>
        </p:txBody>
      </p:sp>
    </p:spTree>
    <p:extLst>
      <p:ext uri="{BB962C8B-B14F-4D97-AF65-F5344CB8AC3E}">
        <p14:creationId xmlns:p14="http://schemas.microsoft.com/office/powerpoint/2010/main" val="3025772227"/>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3BD9B-786A-6646-B0C5-CC3B524336FB}"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3127418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id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685926"/>
            <a:ext cx="11048293" cy="3152774"/>
          </a:xfrm>
          <a:prstGeom prst="rect">
            <a:avLst/>
          </a:prstGeom>
        </p:spPr>
        <p:txBody>
          <a:bodyPr lIns="0" anchor="t" anchorCtr="0"/>
          <a:lstStyle>
            <a:lvl1pPr>
              <a:defRPr sz="5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19891520"/>
      </p:ext>
    </p:extLst>
  </p:cSld>
  <p:clrMapOvr>
    <a:masterClrMapping/>
  </p:clrMapOvr>
  <p:extLst>
    <p:ext uri="{DCECCB84-F9BA-43D5-87BE-67443E8EF086}">
      <p15:sldGuideLst xmlns:p15="http://schemas.microsoft.com/office/powerpoint/2012/main">
        <p15:guide id="1" pos="1784">
          <p15:clr>
            <a:srgbClr val="FBAE40"/>
          </p15:clr>
        </p15:guide>
        <p15:guide id="2" pos="6743">
          <p15:clr>
            <a:srgbClr val="FBAE40"/>
          </p15:clr>
        </p15:guide>
        <p15:guide id="3" orient="horz" pos="347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italic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1651001"/>
            <a:ext cx="11103681" cy="1363133"/>
          </a:xfrm>
          <a:prstGeom prst="rect">
            <a:avLst/>
          </a:prstGeom>
        </p:spPr>
        <p:txBody>
          <a:bodyPr lIns="0" anchor="t" anchorCtr="0"/>
          <a:lstStyle>
            <a:lvl1pPr>
              <a:defRPr sz="5200" b="1" i="1">
                <a:solidFill>
                  <a:schemeClr val="bg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514350" y="3276599"/>
            <a:ext cx="11124493" cy="1371601"/>
          </a:xfrm>
          <a:prstGeom prst="rect">
            <a:avLst/>
          </a:prstGeom>
        </p:spPr>
        <p:txBody>
          <a:bodyPr lIns="0" anchor="b" anchorCtr="0">
            <a:normAutofit/>
          </a:bodyPr>
          <a:lstStyle>
            <a:lvl1pPr marL="0" indent="0" algn="ctr">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2303426444"/>
      </p:ext>
    </p:extLst>
  </p:cSld>
  <p:clrMapOvr>
    <a:masterClrMapping/>
  </p:clrMapOvr>
  <p:extLst>
    <p:ext uri="{DCECCB84-F9BA-43D5-87BE-67443E8EF086}">
      <p15:sldGuideLst xmlns:p15="http://schemas.microsoft.com/office/powerpoint/2012/main">
        <p15:guide id="0" orient="horz" pos="2160">
          <p15:clr>
            <a:srgbClr val="FBAE40"/>
          </p15:clr>
        </p15:guide>
        <p15:guide id="1" pos="1784">
          <p15:clr>
            <a:srgbClr val="FBAE40"/>
          </p15:clr>
        </p15:guide>
        <p15:guide id="2" pos="6743">
          <p15:clr>
            <a:srgbClr val="FBAE40"/>
          </p15:clr>
        </p15:guide>
        <p15:guide id="3" orient="horz" pos="347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italic + subtitl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1651001"/>
            <a:ext cx="11103681" cy="1363133"/>
          </a:xfrm>
          <a:prstGeom prst="rect">
            <a:avLst/>
          </a:prstGeom>
        </p:spPr>
        <p:txBody>
          <a:bodyPr lIns="0" anchor="t" anchorCtr="0"/>
          <a:lstStyle>
            <a:lvl1pPr>
              <a:defRPr sz="5200" b="1" i="1">
                <a:solidFill>
                  <a:schemeClr val="tx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533400" y="3276599"/>
            <a:ext cx="11105443" cy="1371601"/>
          </a:xfrm>
          <a:prstGeom prst="rect">
            <a:avLst/>
          </a:prstGeom>
        </p:spPr>
        <p:txBody>
          <a:bodyPr lIns="0" anchor="b" anchorCtr="0">
            <a:normAutofit/>
          </a:bodyPr>
          <a:lstStyle>
            <a:lvl1pPr marL="0" indent="0" algn="l">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1272320907"/>
      </p:ext>
    </p:extLst>
  </p:cSld>
  <p:clrMapOvr>
    <a:masterClrMapping/>
  </p:clrMapOvr>
  <p:extLst>
    <p:ext uri="{DCECCB84-F9BA-43D5-87BE-67443E8EF086}">
      <p15:sldGuideLst xmlns:p15="http://schemas.microsoft.com/office/powerpoint/2012/main">
        <p15:guide id="1" pos="1784">
          <p15:clr>
            <a:srgbClr val="FBAE40"/>
          </p15:clr>
        </p15:guide>
        <p15:guide id="2" pos="6743">
          <p15:clr>
            <a:srgbClr val="FBAE40"/>
          </p15:clr>
        </p15:guide>
        <p15:guide id="3" orient="horz" pos="3475">
          <p15:clr>
            <a:srgbClr val="FBAE40"/>
          </p15:clr>
        </p15:guide>
        <p15:guide id="4"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objec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33401" y="3090333"/>
            <a:ext cx="11172824" cy="2328334"/>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0" y="499533"/>
            <a:ext cx="11163299" cy="2495438"/>
          </a:xfrm>
          <a:prstGeom prst="rect">
            <a:avLst/>
          </a:prstGeom>
        </p:spPr>
        <p:txBody>
          <a:bodyPr lIns="0" anchor="b" anchorCtr="0">
            <a:normAutofit/>
          </a:bodyPr>
          <a:lstStyle>
            <a:lvl1pPr>
              <a:defRPr sz="4400" cap="none" baseline="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48287892"/>
      </p:ext>
    </p:extLst>
  </p:cSld>
  <p:clrMapOvr>
    <a:masterClrMapping/>
  </p:clrMapOvr>
  <p:extLst>
    <p:ext uri="{DCECCB84-F9BA-43D5-87BE-67443E8EF086}">
      <p15:sldGuideLst xmlns:p15="http://schemas.microsoft.com/office/powerpoint/2012/main">
        <p15:guide id="1" orient="horz" pos="1049">
          <p15:clr>
            <a:srgbClr val="FBAE40"/>
          </p15:clr>
        </p15:guide>
        <p15:guide id="3" orient="horz" pos="1457">
          <p15:clr>
            <a:srgbClr val="FBAE40"/>
          </p15:clr>
        </p15:guide>
        <p15:guide id="4" orient="horz" pos="3838">
          <p15:clr>
            <a:srgbClr val="FBAE40"/>
          </p15:clr>
        </p15:guide>
        <p15:guide id="5" pos="674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objects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23875" y="3090333"/>
            <a:ext cx="11103681" cy="2786592"/>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1" y="499533"/>
            <a:ext cx="11105444" cy="2495438"/>
          </a:xfrm>
          <a:prstGeom prst="rect">
            <a:avLst/>
          </a:prstGeom>
        </p:spPr>
        <p:txBody>
          <a:bodyPr lIns="0" anchor="b" anchorCtr="0">
            <a:normAutofit/>
          </a:bodyPr>
          <a:lstStyle>
            <a:lvl1pPr>
              <a:defRPr sz="4400" cap="none" baseline="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319942887"/>
      </p:ext>
    </p:extLst>
  </p:cSld>
  <p:clrMapOvr>
    <a:masterClrMapping/>
  </p:clrMapOvr>
  <p:extLst>
    <p:ext uri="{DCECCB84-F9BA-43D5-87BE-67443E8EF086}">
      <p15:sldGuideLst xmlns:p15="http://schemas.microsoft.com/office/powerpoint/2012/main">
        <p15:guide id="1" orient="horz" pos="1049">
          <p15:clr>
            <a:srgbClr val="FBAE40"/>
          </p15:clr>
        </p15:guide>
        <p15:guide id="2" orient="horz" pos="1457">
          <p15:clr>
            <a:srgbClr val="FBAE40"/>
          </p15:clr>
        </p15:guide>
        <p15:guide id="3" orient="horz" pos="3838">
          <p15:clr>
            <a:srgbClr val="FBAE40"/>
          </p15:clr>
        </p15:guide>
        <p15:guide id="4" pos="674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umns-Title, subtitle,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3875" y="1972733"/>
            <a:ext cx="5447949" cy="982134"/>
          </a:xfrm>
          <a:prstGeom prst="rect">
            <a:avLst/>
          </a:prstGeom>
        </p:spPr>
        <p:txBody>
          <a:bodyPr lIns="0" anchor="b">
            <a:noAutofit/>
          </a:bodyPr>
          <a:lstStyle>
            <a:lvl1pPr marL="0" indent="0">
              <a:buNone/>
              <a:defRPr sz="28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42925" y="3078334"/>
            <a:ext cx="5417609" cy="2348800"/>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29792" cy="999066"/>
          </a:xfrm>
          <a:prstGeom prst="rect">
            <a:avLst/>
          </a:prstGeom>
        </p:spPr>
        <p:txBody>
          <a:bodyPr anchor="b">
            <a:noAutofit/>
          </a:bodyPr>
          <a:lstStyle>
            <a:lvl1pPr marL="0" indent="0">
              <a:buNone/>
              <a:defRPr sz="28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2" y="3069866"/>
            <a:ext cx="5528027" cy="2365734"/>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533400" y="584201"/>
            <a:ext cx="11153775" cy="1186223"/>
          </a:xfrm>
          <a:prstGeom prst="rect">
            <a:avLst/>
          </a:prstGeom>
        </p:spPr>
        <p:txBody>
          <a:bodyPr lIns="0" anchor="b" anchorCtr="0">
            <a:normAutofit/>
          </a:bodyPr>
          <a:lstStyle>
            <a:lvl1pPr>
              <a:defRPr sz="440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60509569"/>
      </p:ext>
    </p:extLst>
  </p:cSld>
  <p:clrMapOvr>
    <a:masterClrMapping/>
  </p:clrMapOvr>
  <p:extLst>
    <p:ext uri="{DCECCB84-F9BA-43D5-87BE-67443E8EF086}">
      <p15:sldGuideLst xmlns:p15="http://schemas.microsoft.com/office/powerpoint/2012/main">
        <p15:guide id="1" orient="horz" pos="822">
          <p15:clr>
            <a:srgbClr val="FBAE40"/>
          </p15:clr>
        </p15:guide>
        <p15:guide id="4" pos="6743">
          <p15:clr>
            <a:srgbClr val="FBAE40"/>
          </p15:clr>
        </p15:guide>
        <p15:guide id="5" orient="horz" pos="383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umns- Title subtitle,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1972733"/>
            <a:ext cx="5373512" cy="982134"/>
          </a:xfrm>
          <a:prstGeom prst="rect">
            <a:avLst/>
          </a:prstGeom>
        </p:spPr>
        <p:txBody>
          <a:bodyPr lIns="0"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609601" y="3078334"/>
            <a:ext cx="5350933" cy="2966866"/>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11801" cy="999066"/>
          </a:xfrm>
          <a:prstGeom prst="rect">
            <a:avLst/>
          </a:prstGeom>
        </p:spPr>
        <p:txBody>
          <a:bodyPr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3" y="3069866"/>
            <a:ext cx="5500512" cy="2983801"/>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609600" y="584201"/>
            <a:ext cx="11040533" cy="1186223"/>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13400687"/>
      </p:ext>
    </p:extLst>
  </p:cSld>
  <p:clrMapOvr>
    <a:masterClrMapping/>
  </p:clrMapOvr>
  <p:extLst>
    <p:ext uri="{DCECCB84-F9BA-43D5-87BE-67443E8EF086}">
      <p15:sldGuideLst xmlns:p15="http://schemas.microsoft.com/office/powerpoint/2012/main">
        <p15:guide id="1" orient="horz" pos="822">
          <p15:clr>
            <a:srgbClr val="FBAE40"/>
          </p15:clr>
        </p15:guide>
        <p15:guide id="2" pos="6743">
          <p15:clr>
            <a:srgbClr val="FBAE40"/>
          </p15:clr>
        </p15:guide>
        <p15:guide id="3" orient="horz" pos="383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umns- Subtitle,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905933"/>
            <a:ext cx="5283200" cy="2064656"/>
          </a:xfrm>
          <a:prstGeom prst="rect">
            <a:avLst/>
          </a:prstGeom>
        </p:spPr>
        <p:txBody>
          <a:bodyPr lIns="0" anchor="b">
            <a:noAutofit/>
          </a:bodyPr>
          <a:lstStyle>
            <a:lvl1pPr marL="0" indent="0">
              <a:buNone/>
              <a:defRPr sz="32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98312" y="3225801"/>
            <a:ext cx="5294489" cy="2192867"/>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232545" y="914401"/>
            <a:ext cx="5395011" cy="2039255"/>
          </a:xfrm>
          <a:prstGeom prst="rect">
            <a:avLst/>
          </a:prstGeom>
        </p:spPr>
        <p:txBody>
          <a:bodyPr anchor="b">
            <a:noAutofit/>
          </a:bodyPr>
          <a:lstStyle>
            <a:lvl1pPr marL="0" indent="0">
              <a:buNone/>
              <a:defRPr sz="32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239935" y="3242733"/>
            <a:ext cx="5398909" cy="2175935"/>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Tree>
    <p:extLst>
      <p:ext uri="{BB962C8B-B14F-4D97-AF65-F5344CB8AC3E}">
        <p14:creationId xmlns:p14="http://schemas.microsoft.com/office/powerpoint/2010/main" val="1357253724"/>
      </p:ext>
    </p:extLst>
  </p:cSld>
  <p:clrMapOvr>
    <a:masterClrMapping/>
  </p:clrMapOvr>
  <p:extLst>
    <p:ext uri="{DCECCB84-F9BA-43D5-87BE-67443E8EF086}">
      <p15:sldGuideLst xmlns:p15="http://schemas.microsoft.com/office/powerpoint/2012/main">
        <p15:guide id="1" orient="horz" pos="822">
          <p15:clr>
            <a:srgbClr val="FBAE40"/>
          </p15:clr>
        </p15:guide>
        <p15:guide id="2" pos="937">
          <p15:clr>
            <a:srgbClr val="FBAE40"/>
          </p15:clr>
        </p15:guide>
        <p15:guide id="4" pos="6743">
          <p15:clr>
            <a:srgbClr val="FBAE40"/>
          </p15:clr>
        </p15:guide>
        <p15:guide id="5" orient="horz" pos="383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umns- Subtitle,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905933"/>
            <a:ext cx="5283200" cy="2064656"/>
          </a:xfrm>
          <a:prstGeom prst="rect">
            <a:avLst/>
          </a:prstGeom>
        </p:spPr>
        <p:txBody>
          <a:bodyPr lIns="0" anchor="b">
            <a:noAutofit/>
          </a:bodyPr>
          <a:lstStyle>
            <a:lvl1pPr marL="0" indent="0">
              <a:buNone/>
              <a:defRPr sz="32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98312" y="3225801"/>
            <a:ext cx="5294489" cy="2192867"/>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232545" y="914401"/>
            <a:ext cx="5395011" cy="2039255"/>
          </a:xfrm>
          <a:prstGeom prst="rect">
            <a:avLst/>
          </a:prstGeom>
        </p:spPr>
        <p:txBody>
          <a:bodyPr anchor="b">
            <a:noAutofit/>
          </a:bodyPr>
          <a:lstStyle>
            <a:lvl1pPr marL="0" indent="0">
              <a:buNone/>
              <a:defRPr sz="32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239935" y="3242733"/>
            <a:ext cx="5398909" cy="2175935"/>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Tree>
    <p:extLst>
      <p:ext uri="{BB962C8B-B14F-4D97-AF65-F5344CB8AC3E}">
        <p14:creationId xmlns:p14="http://schemas.microsoft.com/office/powerpoint/2010/main" val="1012270282"/>
      </p:ext>
    </p:extLst>
  </p:cSld>
  <p:clrMapOvr>
    <a:masterClrMapping/>
  </p:clrMapOvr>
  <p:extLst>
    <p:ext uri="{DCECCB84-F9BA-43D5-87BE-67443E8EF086}">
      <p15:sldGuideLst xmlns:p15="http://schemas.microsoft.com/office/powerpoint/2012/main">
        <p15:guide id="1" orient="horz" pos="822">
          <p15:clr>
            <a:srgbClr val="FBAE40"/>
          </p15:clr>
        </p15:guide>
        <p15:guide id="2" pos="937">
          <p15:clr>
            <a:srgbClr val="FBAE40"/>
          </p15:clr>
        </p15:guide>
        <p15:guide id="3" pos="6743">
          <p15:clr>
            <a:srgbClr val="FBAE40"/>
          </p15:clr>
        </p15:guide>
        <p15:guide id="4" orient="horz" pos="38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hoto">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a:solidFill>
                  <a:schemeClr val="bg1"/>
                </a:solidFill>
                <a:latin typeface="ARS Maquette Pro" panose="02000603000000020004" pitchFamily="50" charset="-18"/>
              </a:defRPr>
            </a:lvl1pPr>
          </a:lstStyle>
          <a:p>
            <a:r>
              <a:rPr lang="en-US"/>
              <a:t>Click icon to add picture</a:t>
            </a:r>
            <a:endParaRPr lang="hr-HR" dirty="0"/>
          </a:p>
        </p:txBody>
      </p:sp>
    </p:spTree>
    <p:extLst>
      <p:ext uri="{BB962C8B-B14F-4D97-AF65-F5344CB8AC3E}">
        <p14:creationId xmlns:p14="http://schemas.microsoft.com/office/powerpoint/2010/main" val="1076168967"/>
      </p:ext>
    </p:extLst>
  </p:cSld>
  <p:clrMapOvr>
    <a:masterClrMapping/>
  </p:clrMapOvr>
  <p:extLst>
    <p:ext uri="{DCECCB84-F9BA-43D5-87BE-67443E8EF086}">
      <p15:sldGuideLst xmlns:p15="http://schemas.microsoft.com/office/powerpoint/2012/main">
        <p15:guide id="1" orient="horz" pos="1457">
          <p15:clr>
            <a:srgbClr val="FBAE40"/>
          </p15:clr>
        </p15:guide>
        <p15:guide id="2" orient="horz" pos="104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3BD9B-786A-6646-B0C5-CC3B524336FB}"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2838555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s- Title, object,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598312" y="3793068"/>
            <a:ext cx="5452533" cy="1625600"/>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2" name="Content Placeholder 5"/>
          <p:cNvSpPr>
            <a:spLocks noGrp="1"/>
          </p:cNvSpPr>
          <p:nvPr>
            <p:ph sz="quarter" idx="4" hasCustomPrompt="1"/>
          </p:nvPr>
        </p:nvSpPr>
        <p:spPr>
          <a:xfrm>
            <a:off x="6301975" y="3793068"/>
            <a:ext cx="5328050" cy="1617133"/>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3" name="Content Placeholder 3"/>
          <p:cNvSpPr>
            <a:spLocks noGrp="1"/>
          </p:cNvSpPr>
          <p:nvPr>
            <p:ph sz="half" idx="10" hasCustomPrompt="1"/>
          </p:nvPr>
        </p:nvSpPr>
        <p:spPr>
          <a:xfrm>
            <a:off x="6279396" y="2087255"/>
            <a:ext cx="5359448" cy="1536478"/>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14" name="Content Placeholder 5"/>
          <p:cNvSpPr>
            <a:spLocks noGrp="1"/>
          </p:cNvSpPr>
          <p:nvPr>
            <p:ph sz="quarter" idx="11" hasCustomPrompt="1"/>
          </p:nvPr>
        </p:nvSpPr>
        <p:spPr>
          <a:xfrm>
            <a:off x="598312" y="2087255"/>
            <a:ext cx="5475112" cy="1528012"/>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8" name="Title 1"/>
          <p:cNvSpPr>
            <a:spLocks noGrp="1"/>
          </p:cNvSpPr>
          <p:nvPr>
            <p:ph type="title"/>
          </p:nvPr>
        </p:nvSpPr>
        <p:spPr>
          <a:xfrm>
            <a:off x="598311" y="584201"/>
            <a:ext cx="11029245" cy="1279356"/>
          </a:xfrm>
          <a:prstGeom prst="rect">
            <a:avLst/>
          </a:prstGeom>
        </p:spPr>
        <p:txBody>
          <a:bodyPr lIns="0" anchor="b" anchorCtr="0">
            <a:normAutofit/>
          </a:bodyPr>
          <a:lstStyle>
            <a:lvl1pPr>
              <a:defRPr sz="440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83488050"/>
      </p:ext>
    </p:extLst>
  </p:cSld>
  <p:clrMapOvr>
    <a:masterClrMapping/>
  </p:clrMapOvr>
  <p:extLst>
    <p:ext uri="{DCECCB84-F9BA-43D5-87BE-67443E8EF086}">
      <p15:sldGuideLst xmlns:p15="http://schemas.microsoft.com/office/powerpoint/2012/main">
        <p15:guide id="0" orient="horz" pos="2341">
          <p15:clr>
            <a:srgbClr val="FBAE40"/>
          </p15:clr>
        </p15:guide>
        <p15:guide id="1" orient="horz" pos="822">
          <p15:clr>
            <a:srgbClr val="FBAE40"/>
          </p15:clr>
        </p15:guide>
        <p15:guide id="4" pos="6743">
          <p15:clr>
            <a:srgbClr val="FBAE40"/>
          </p15:clr>
        </p15:guide>
        <p15:guide id="5" orient="horz" pos="38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umns- Title, object,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598312" y="3793068"/>
            <a:ext cx="5452533" cy="2252132"/>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2" name="Content Placeholder 5"/>
          <p:cNvSpPr>
            <a:spLocks noGrp="1"/>
          </p:cNvSpPr>
          <p:nvPr>
            <p:ph sz="quarter" idx="4" hasCustomPrompt="1"/>
          </p:nvPr>
        </p:nvSpPr>
        <p:spPr>
          <a:xfrm>
            <a:off x="6301975" y="3793068"/>
            <a:ext cx="5269136" cy="2252133"/>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3" name="Content Placeholder 3"/>
          <p:cNvSpPr>
            <a:spLocks noGrp="1"/>
          </p:cNvSpPr>
          <p:nvPr>
            <p:ph sz="half" idx="10" hasCustomPrompt="1"/>
          </p:nvPr>
        </p:nvSpPr>
        <p:spPr>
          <a:xfrm>
            <a:off x="6279396" y="2087255"/>
            <a:ext cx="5359448" cy="1536478"/>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14" name="Content Placeholder 5"/>
          <p:cNvSpPr>
            <a:spLocks noGrp="1"/>
          </p:cNvSpPr>
          <p:nvPr>
            <p:ph sz="quarter" idx="11" hasCustomPrompt="1"/>
          </p:nvPr>
        </p:nvSpPr>
        <p:spPr>
          <a:xfrm>
            <a:off x="598312" y="2087255"/>
            <a:ext cx="5475112" cy="1528012"/>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8" name="Title 1"/>
          <p:cNvSpPr>
            <a:spLocks noGrp="1"/>
          </p:cNvSpPr>
          <p:nvPr>
            <p:ph type="title"/>
          </p:nvPr>
        </p:nvSpPr>
        <p:spPr>
          <a:xfrm>
            <a:off x="598311" y="584201"/>
            <a:ext cx="11029245" cy="1279356"/>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64985748"/>
      </p:ext>
    </p:extLst>
  </p:cSld>
  <p:clrMapOvr>
    <a:masterClrMapping/>
  </p:clrMapOvr>
  <p:extLst>
    <p:ext uri="{DCECCB84-F9BA-43D5-87BE-67443E8EF086}">
      <p15:sldGuideLst xmlns:p15="http://schemas.microsoft.com/office/powerpoint/2012/main">
        <p15:guide id="1" orient="horz" pos="822">
          <p15:clr>
            <a:srgbClr val="FBAE40"/>
          </p15:clr>
        </p15:guide>
        <p15:guide id="2" pos="6743">
          <p15:clr>
            <a:srgbClr val="FBAE40"/>
          </p15:clr>
        </p15:guide>
        <p15:guide id="3" orient="horz" pos="2341">
          <p15:clr>
            <a:srgbClr val="FBAE40"/>
          </p15:clr>
        </p15:guide>
        <p15:guide id="4" orient="horz" pos="38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9/23/2021</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dirty="0"/>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stretch>
            <a:fillRect/>
          </a:stretch>
        </p:blipFill>
        <p:spPr>
          <a:xfrm>
            <a:off x="-526255" y="1600199"/>
            <a:ext cx="5829301" cy="5486401"/>
          </a:xfrm>
          <a:prstGeom prst="rect">
            <a:avLst/>
          </a:prstGeom>
        </p:spPr>
      </p:pic>
      <p:sp>
        <p:nvSpPr>
          <p:cNvPr id="2" name="Title 1"/>
          <p:cNvSpPr>
            <a:spLocks noGrp="1"/>
          </p:cNvSpPr>
          <p:nvPr>
            <p:ph type="title"/>
          </p:nvPr>
        </p:nvSpPr>
        <p:spPr>
          <a:xfrm>
            <a:off x="4876800" y="728663"/>
            <a:ext cx="6476999" cy="2014537"/>
          </a:xfrm>
        </p:spPr>
        <p:txBody>
          <a:bodyPr>
            <a:normAutofit/>
          </a:bodyPr>
          <a:lstStyle>
            <a:lvl1pPr>
              <a:defRPr sz="5400">
                <a:solidFill>
                  <a:schemeClr val="bg1"/>
                </a:solidFill>
              </a:defRPr>
            </a:lvl1pPr>
          </a:lstStyle>
          <a:p>
            <a:r>
              <a:rPr lang="en-US" noProof="0" dirty="0"/>
              <a:t>Click to edit Master title style</a:t>
            </a:r>
          </a:p>
        </p:txBody>
      </p:sp>
    </p:spTree>
    <p:extLst>
      <p:ext uri="{BB962C8B-B14F-4D97-AF65-F5344CB8AC3E}">
        <p14:creationId xmlns:p14="http://schemas.microsoft.com/office/powerpoint/2010/main" val="2107649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8311" y="1651001"/>
            <a:ext cx="11029245" cy="1363133"/>
          </a:xfrm>
          <a:prstGeom prst="rect">
            <a:avLst/>
          </a:prstGeom>
        </p:spPr>
        <p:txBody>
          <a:bodyPr lIns="0" anchor="t" anchorCtr="0"/>
          <a:lstStyle>
            <a:lvl1pPr>
              <a:defRPr sz="5200" b="1" i="1">
                <a:solidFill>
                  <a:schemeClr val="tx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632178" y="3276599"/>
            <a:ext cx="11006665" cy="1371601"/>
          </a:xfrm>
          <a:prstGeom prst="rect">
            <a:avLst/>
          </a:prstGeom>
        </p:spPr>
        <p:txBody>
          <a:bodyPr lIns="0" anchor="b" anchorCtr="0">
            <a:normAutofit/>
          </a:bodyPr>
          <a:lstStyle>
            <a:lvl1pPr marL="0" indent="0" algn="l">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525632253"/>
      </p:ext>
    </p:extLst>
  </p:cSld>
  <p:clrMapOvr>
    <a:masterClrMapping/>
  </p:clrMapOvr>
  <p:extLst>
    <p:ext uri="{DCECCB84-F9BA-43D5-87BE-67443E8EF086}">
      <p15:sldGuideLst xmlns:p15="http://schemas.microsoft.com/office/powerpoint/2012/main">
        <p15:guide id="1" pos="1338">
          <p15:clr>
            <a:srgbClr val="FBAE40"/>
          </p15:clr>
        </p15:guide>
        <p15:guide id="2" pos="5057">
          <p15:clr>
            <a:srgbClr val="FBAE40"/>
          </p15:clr>
        </p15:guide>
        <p15:guide id="3" orient="horz" pos="3475">
          <p15:clr>
            <a:srgbClr val="FBAE40"/>
          </p15:clr>
        </p15:guide>
        <p15:guide id="4"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98311" y="3090333"/>
            <a:ext cx="11029245" cy="2328334"/>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98311" y="499533"/>
            <a:ext cx="11040533" cy="2495438"/>
          </a:xfrm>
          <a:prstGeom prst="rect">
            <a:avLst/>
          </a:prstGeom>
        </p:spPr>
        <p:txBody>
          <a:bodyPr lIns="0" anchor="b" anchorCtr="0">
            <a:normAutofit/>
          </a:bodyPr>
          <a:lstStyle>
            <a:lvl1pPr>
              <a:defRPr sz="4400" cap="none" baseline="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40947856"/>
      </p:ext>
    </p:extLst>
  </p:cSld>
  <p:clrMapOvr>
    <a:masterClrMapping/>
  </p:clrMapOvr>
  <p:extLst>
    <p:ext uri="{DCECCB84-F9BA-43D5-87BE-67443E8EF086}">
      <p15:sldGuideLst xmlns:p15="http://schemas.microsoft.com/office/powerpoint/2012/main">
        <p15:guide id="1" orient="horz" pos="1049">
          <p15:clr>
            <a:srgbClr val="FBAE40"/>
          </p15:clr>
        </p15:guide>
        <p15:guide id="3" orient="horz" pos="1457">
          <p15:clr>
            <a:srgbClr val="FBAE40"/>
          </p15:clr>
        </p15:guide>
        <p15:guide id="4" orient="horz" pos="3838">
          <p15:clr>
            <a:srgbClr val="FBAE40"/>
          </p15:clr>
        </p15:guide>
        <p15:guide id="5" pos="505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1972733"/>
            <a:ext cx="5373512" cy="982134"/>
          </a:xfrm>
          <a:prstGeom prst="rect">
            <a:avLst/>
          </a:prstGeom>
        </p:spPr>
        <p:txBody>
          <a:bodyPr lIns="0"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609601" y="3078334"/>
            <a:ext cx="5350933" cy="2966866"/>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11801" cy="999066"/>
          </a:xfrm>
          <a:prstGeom prst="rect">
            <a:avLst/>
          </a:prstGeom>
        </p:spPr>
        <p:txBody>
          <a:bodyPr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3" y="3069866"/>
            <a:ext cx="5500512" cy="2983801"/>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609600" y="584201"/>
            <a:ext cx="11040533" cy="1186223"/>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25145806"/>
      </p:ext>
    </p:extLst>
  </p:cSld>
  <p:clrMapOvr>
    <a:masterClrMapping/>
  </p:clrMapOvr>
  <p:extLst>
    <p:ext uri="{DCECCB84-F9BA-43D5-87BE-67443E8EF086}">
      <p15:sldGuideLst xmlns:p15="http://schemas.microsoft.com/office/powerpoint/2012/main">
        <p15:guide id="1" orient="horz" pos="822">
          <p15:clr>
            <a:srgbClr val="FBAE40"/>
          </p15:clr>
        </p15:guide>
        <p15:guide id="2" pos="5057">
          <p15:clr>
            <a:srgbClr val="FBAE40"/>
          </p15:clr>
        </p15:guide>
        <p15:guide id="3" orient="horz" pos="383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98311" y="3090333"/>
            <a:ext cx="11029245" cy="2946400"/>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98311" y="499533"/>
            <a:ext cx="11040533" cy="2495438"/>
          </a:xfrm>
          <a:prstGeom prst="rect">
            <a:avLst/>
          </a:prstGeom>
        </p:spPr>
        <p:txBody>
          <a:bodyPr lIns="0" anchor="b" anchorCtr="0">
            <a:normAutofit/>
          </a:bodyPr>
          <a:lstStyle>
            <a:lvl1pPr>
              <a:defRPr sz="4400" cap="none" baseline="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75305038"/>
      </p:ext>
    </p:extLst>
  </p:cSld>
  <p:clrMapOvr>
    <a:masterClrMapping/>
  </p:clrMapOvr>
  <p:extLst>
    <p:ext uri="{DCECCB84-F9BA-43D5-87BE-67443E8EF086}">
      <p15:sldGuideLst xmlns:p15="http://schemas.microsoft.com/office/powerpoint/2012/main">
        <p15:guide id="1" orient="horz" pos="1049">
          <p15:clr>
            <a:srgbClr val="FBAE40"/>
          </p15:clr>
        </p15:guide>
        <p15:guide id="2" orient="horz" pos="1457">
          <p15:clr>
            <a:srgbClr val="FBAE40"/>
          </p15:clr>
        </p15:guide>
        <p15:guide id="3" orient="horz" pos="3838">
          <p15:clr>
            <a:srgbClr val="FBAE40"/>
          </p15:clr>
        </p15:guide>
        <p15:guide id="4" pos="505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63BD9B-786A-6646-B0C5-CC3B524336FB}"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236369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63BD9B-786A-6646-B0C5-CC3B524336FB}" type="datetimeFigureOut">
              <a:rPr lang="en-US" smtClean="0"/>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388478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63BD9B-786A-6646-B0C5-CC3B524336FB}" type="datetimeFigureOut">
              <a:rPr lang="en-US" smtClean="0"/>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73977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3BD9B-786A-6646-B0C5-CC3B524336FB}" type="datetimeFigureOut">
              <a:rPr lang="en-US" smtClean="0"/>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906228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63BD9B-786A-6646-B0C5-CC3B524336FB}"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514561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63BD9B-786A-6646-B0C5-CC3B524336FB}"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263194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3BD9B-786A-6646-B0C5-CC3B524336FB}" type="datetimeFigureOut">
              <a:rPr lang="en-US" smtClean="0"/>
              <a:t>9/23/2021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EA29A-F806-A24F-B626-C1FAAB9D87BF}" type="slidenum">
              <a:rPr lang="en-US" smtClean="0"/>
              <a:t>‹#›</a:t>
            </a:fld>
            <a:endParaRPr lang="en-US"/>
          </a:p>
        </p:txBody>
      </p:sp>
    </p:spTree>
    <p:extLst>
      <p:ext uri="{BB962C8B-B14F-4D97-AF65-F5344CB8AC3E}">
        <p14:creationId xmlns:p14="http://schemas.microsoft.com/office/powerpoint/2010/main" val="3116618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2811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93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Slika 4"/>
          <p:cNvPicPr>
            <a:picLocks noChangeAspect="1"/>
          </p:cNvPicPr>
          <p:nvPr/>
        </p:nvPicPr>
        <p:blipFill rotWithShape="1">
          <a:blip r:embed="rId3" cstate="print">
            <a:extLst>
              <a:ext uri="{28A0092B-C50C-407E-A947-70E740481C1C}">
                <a14:useLocalDpi xmlns:a14="http://schemas.microsoft.com/office/drawing/2010/main" val="0"/>
              </a:ext>
            </a:extLst>
          </a:blip>
          <a:srcRect l="15566" t="26670" r="2342" b="21388"/>
          <a:stretch/>
        </p:blipFill>
        <p:spPr>
          <a:xfrm>
            <a:off x="2963" y="0"/>
            <a:ext cx="11773358" cy="6858000"/>
          </a:xfrm>
          <a:prstGeom prst="rect">
            <a:avLst/>
          </a:prstGeom>
        </p:spPr>
      </p:pic>
      <p:sp>
        <p:nvSpPr>
          <p:cNvPr id="6" name="Pravokutnik 5"/>
          <p:cNvSpPr/>
          <p:nvPr/>
        </p:nvSpPr>
        <p:spPr>
          <a:xfrm>
            <a:off x="1721734" y="855610"/>
            <a:ext cx="9803427" cy="4247317"/>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Stolzl Bold" panose="00000800000000000000" pitchFamily="50" charset="-18"/>
                <a:ea typeface="+mn-ea"/>
                <a:cs typeface="+mn-cs"/>
              </a:rPr>
              <a:t>E+ ADSEE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Stolzl Bold" panose="00000800000000000000" pitchFamily="50" charset="-18"/>
                <a:ea typeface="+mn-ea"/>
                <a:cs typeface="+mn-cs"/>
              </a:rPr>
              <a:t>Applied Data Science Educational Ecosystem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Stolzl Bold" panose="00000800000000000000" pitchFamily="50" charset="-1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4000" dirty="0" err="1">
                <a:solidFill>
                  <a:prstClr val="white"/>
                </a:solidFill>
                <a:latin typeface="Stolzl Book" panose="00000500000000000000" charset="0"/>
              </a:rPr>
              <a:t>Retail</a:t>
            </a:r>
            <a:endParaRPr lang="hr-HR" sz="4000" dirty="0">
              <a:solidFill>
                <a:prstClr val="white"/>
              </a:solidFill>
              <a:latin typeface="Stolzl Book" panose="0000050000000000000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4000" dirty="0">
                <a:solidFill>
                  <a:prstClr val="white"/>
                </a:solidFill>
                <a:latin typeface="Stolzl Book" panose="00000500000000000000" charset="0"/>
              </a:rPr>
              <a:t>Business Problem </a:t>
            </a:r>
            <a:r>
              <a:rPr lang="hr-HR" sz="4000" dirty="0" err="1">
                <a:solidFill>
                  <a:prstClr val="white"/>
                </a:solidFill>
                <a:latin typeface="Stolzl Book" panose="00000500000000000000" charset="0"/>
              </a:rPr>
              <a:t>Decomposition</a:t>
            </a:r>
            <a:endParaRPr lang="hr-HR" sz="4000" dirty="0">
              <a:solidFill>
                <a:prstClr val="white"/>
              </a:solidFill>
              <a:latin typeface="Stolzl Book" panose="0000050000000000000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Stolzl Bold" panose="00000800000000000000" pitchFamily="50" charset="-18"/>
              <a:ea typeface="+mn-ea"/>
              <a:cs typeface="+mn-cs"/>
            </a:endParaRPr>
          </a:p>
        </p:txBody>
      </p:sp>
      <p:sp>
        <p:nvSpPr>
          <p:cNvPr id="3" name="Pravokutnik 2"/>
          <p:cNvSpPr/>
          <p:nvPr/>
        </p:nvSpPr>
        <p:spPr>
          <a:xfrm>
            <a:off x="2963" y="5591514"/>
            <a:ext cx="12189037" cy="1266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50" y="5575737"/>
            <a:ext cx="2120757" cy="1192926"/>
          </a:xfrm>
          <a:prstGeom prst="rect">
            <a:avLst/>
          </a:prstGeom>
        </p:spPr>
      </p:pic>
      <p:pic>
        <p:nvPicPr>
          <p:cNvPr id="7" name="Slika 6"/>
          <p:cNvPicPr>
            <a:picLocks noChangeAspect="1"/>
          </p:cNvPicPr>
          <p:nvPr/>
        </p:nvPicPr>
        <p:blipFill>
          <a:blip r:embed="rId5"/>
          <a:stretch>
            <a:fillRect/>
          </a:stretch>
        </p:blipFill>
        <p:spPr>
          <a:xfrm>
            <a:off x="7949396" y="5774688"/>
            <a:ext cx="4150380" cy="900136"/>
          </a:xfrm>
          <a:prstGeom prst="rect">
            <a:avLst/>
          </a:prstGeom>
        </p:spPr>
      </p:pic>
    </p:spTree>
    <p:extLst>
      <p:ext uri="{BB962C8B-B14F-4D97-AF65-F5344CB8AC3E}">
        <p14:creationId xmlns:p14="http://schemas.microsoft.com/office/powerpoint/2010/main" val="2470928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8DA4DC-B872-4EB3-A5D5-7FC02B58E786}"/>
              </a:ext>
            </a:extLst>
          </p:cNvPr>
          <p:cNvSpPr/>
          <p:nvPr/>
        </p:nvSpPr>
        <p:spPr>
          <a:xfrm>
            <a:off x="11020926" y="0"/>
            <a:ext cx="1171074" cy="1265799"/>
          </a:xfrm>
          <a:prstGeom prst="rect">
            <a:avLst/>
          </a:prstGeom>
          <a:solidFill>
            <a:srgbClr val="F353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kstniOkvir 1">
            <a:extLst>
              <a:ext uri="{FF2B5EF4-FFF2-40B4-BE49-F238E27FC236}">
                <a16:creationId xmlns:a16="http://schemas.microsoft.com/office/drawing/2014/main" id="{04A83D9A-CCFF-433A-BC74-1BCCB7C3607D}"/>
              </a:ext>
            </a:extLst>
          </p:cNvPr>
          <p:cNvSpPr txBox="1"/>
          <p:nvPr/>
        </p:nvSpPr>
        <p:spPr>
          <a:xfrm>
            <a:off x="11174931" y="632899"/>
            <a:ext cx="944467"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hr-HR" sz="3200" dirty="0">
                <a:solidFill>
                  <a:srgbClr val="D23E38"/>
                </a:solidFill>
                <a:latin typeface="Stolzl Bold" panose="00000800000000000000" charset="0"/>
              </a:rPr>
              <a:t>Q</a:t>
            </a:r>
            <a:r>
              <a:rPr lang="en-US" sz="3200" dirty="0">
                <a:solidFill>
                  <a:srgbClr val="D23E38"/>
                </a:solidFill>
                <a:latin typeface="Stolzl Bold" panose="00000800000000000000" charset="0"/>
              </a:rPr>
              <a:t>1</a:t>
            </a:r>
          </a:p>
        </p:txBody>
      </p:sp>
      <p:cxnSp>
        <p:nvCxnSpPr>
          <p:cNvPr id="16" name="Straight Connector 15">
            <a:extLst>
              <a:ext uri="{FF2B5EF4-FFF2-40B4-BE49-F238E27FC236}">
                <a16:creationId xmlns:a16="http://schemas.microsoft.com/office/drawing/2014/main" id="{5C190C8C-B7CE-4676-BBF2-64E386490FB7}"/>
              </a:ext>
            </a:extLst>
          </p:cNvPr>
          <p:cNvCxnSpPr>
            <a:cxnSpLocks/>
          </p:cNvCxnSpPr>
          <p:nvPr/>
        </p:nvCxnSpPr>
        <p:spPr>
          <a:xfrm flipV="1">
            <a:off x="394636" y="1256174"/>
            <a:ext cx="11278547" cy="9625"/>
          </a:xfrm>
          <a:prstGeom prst="line">
            <a:avLst/>
          </a:prstGeom>
          <a:ln>
            <a:solidFill>
              <a:srgbClr val="F137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kstniOkvir 1">
            <a:extLst>
              <a:ext uri="{FF2B5EF4-FFF2-40B4-BE49-F238E27FC236}">
                <a16:creationId xmlns:a16="http://schemas.microsoft.com/office/drawing/2014/main" id="{F0A2BAAE-0988-4F1F-A9E0-E96773FA7828}"/>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err="1">
                <a:solidFill>
                  <a:schemeClr val="bg1"/>
                </a:solidFill>
                <a:latin typeface="Stolzl Bold" panose="00000800000000000000" charset="0"/>
              </a:rPr>
              <a:t>Quick</a:t>
            </a:r>
            <a:r>
              <a:rPr lang="hr-HR" sz="4400" dirty="0">
                <a:solidFill>
                  <a:schemeClr val="bg1"/>
                </a:solidFill>
                <a:latin typeface="Stolzl Bold" panose="00000800000000000000" charset="0"/>
              </a:rPr>
              <a:t> test</a:t>
            </a:r>
            <a:endParaRPr lang="en-US" sz="2800" dirty="0">
              <a:solidFill>
                <a:schemeClr val="bg1"/>
              </a:solidFill>
              <a:latin typeface="Stolzl Bold" panose="00000800000000000000" charset="0"/>
            </a:endParaRPr>
          </a:p>
        </p:txBody>
      </p:sp>
      <p:sp>
        <p:nvSpPr>
          <p:cNvPr id="19" name="TextBox 18">
            <a:extLst>
              <a:ext uri="{FF2B5EF4-FFF2-40B4-BE49-F238E27FC236}">
                <a16:creationId xmlns:a16="http://schemas.microsoft.com/office/drawing/2014/main" id="{173D1534-A247-435F-9C74-008E87FADEAE}"/>
              </a:ext>
            </a:extLst>
          </p:cNvPr>
          <p:cNvSpPr txBox="1"/>
          <p:nvPr/>
        </p:nvSpPr>
        <p:spPr>
          <a:xfrm>
            <a:off x="946957" y="2331682"/>
            <a:ext cx="10173904" cy="1918474"/>
          </a:xfrm>
          <a:prstGeom prst="rect">
            <a:avLst/>
          </a:prstGeom>
          <a:noFill/>
        </p:spPr>
        <p:txBody>
          <a:bodyPr wrap="square">
            <a:spAutoFit/>
          </a:bodyPr>
          <a:lstStyle/>
          <a:p>
            <a:pPr algn="l">
              <a:lnSpc>
                <a:spcPct val="200000"/>
              </a:lnSpc>
            </a:pPr>
            <a:r>
              <a:rPr lang="en-US" sz="3200" b="0" i="0" dirty="0">
                <a:solidFill>
                  <a:schemeClr val="bg1"/>
                </a:solidFill>
                <a:effectLst/>
                <a:latin typeface="Stolzl Book" panose="00000500000000000000" charset="0"/>
              </a:rPr>
              <a:t>How many key question</a:t>
            </a:r>
            <a:r>
              <a:rPr lang="hr-HR" sz="3200" b="0" i="0" dirty="0">
                <a:solidFill>
                  <a:schemeClr val="bg1"/>
                </a:solidFill>
                <a:effectLst/>
                <a:latin typeface="Stolzl Book" panose="00000500000000000000" charset="0"/>
              </a:rPr>
              <a:t>s</a:t>
            </a:r>
            <a:r>
              <a:rPr lang="en-US" sz="3200" b="0" i="0" dirty="0">
                <a:solidFill>
                  <a:schemeClr val="bg1"/>
                </a:solidFill>
                <a:effectLst/>
                <a:latin typeface="Stolzl Book" panose="00000500000000000000" charset="0"/>
              </a:rPr>
              <a:t> must be understood for </a:t>
            </a:r>
            <a:r>
              <a:rPr lang="hr-HR" sz="3200" b="0" i="0" dirty="0" err="1">
                <a:solidFill>
                  <a:schemeClr val="bg1"/>
                </a:solidFill>
                <a:effectLst/>
                <a:latin typeface="Stolzl Book" panose="00000500000000000000" charset="0"/>
              </a:rPr>
              <a:t>successful</a:t>
            </a:r>
            <a:r>
              <a:rPr lang="hr-HR" sz="3200" b="0" i="0" dirty="0">
                <a:solidFill>
                  <a:schemeClr val="bg1"/>
                </a:solidFill>
                <a:effectLst/>
                <a:latin typeface="Stolzl Book" panose="00000500000000000000" charset="0"/>
              </a:rPr>
              <a:t> </a:t>
            </a:r>
            <a:r>
              <a:rPr lang="en-US" sz="3200" b="0" i="0" dirty="0">
                <a:solidFill>
                  <a:schemeClr val="bg1"/>
                </a:solidFill>
                <a:effectLst/>
                <a:latin typeface="Stolzl Book" panose="00000500000000000000" charset="0"/>
              </a:rPr>
              <a:t>problem structuring?</a:t>
            </a:r>
          </a:p>
        </p:txBody>
      </p:sp>
    </p:spTree>
    <p:extLst>
      <p:ext uri="{BB962C8B-B14F-4D97-AF65-F5344CB8AC3E}">
        <p14:creationId xmlns:p14="http://schemas.microsoft.com/office/powerpoint/2010/main" val="4037680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0F6840-E649-47E1-B911-373A8445E1D8}"/>
              </a:ext>
            </a:extLst>
          </p:cNvPr>
          <p:cNvSpPr>
            <a:spLocks noGrp="1"/>
          </p:cNvSpPr>
          <p:nvPr>
            <p:ph type="title"/>
          </p:nvPr>
        </p:nvSpPr>
        <p:spPr/>
        <p:txBody>
          <a:bodyPr/>
          <a:lstStyle/>
          <a:p>
            <a:pPr algn="r"/>
            <a:r>
              <a:rPr lang="hr-HR" b="0" i="0" dirty="0" err="1">
                <a:solidFill>
                  <a:schemeClr val="bg1">
                    <a:lumMod val="50000"/>
                  </a:schemeClr>
                </a:solidFill>
                <a:effectLst/>
                <a:latin typeface="Georgia" panose="02040502050405020303" pitchFamily="18" charset="0"/>
              </a:rPr>
              <a:t>So</a:t>
            </a:r>
            <a:r>
              <a:rPr lang="hr-HR" b="0" i="0" dirty="0">
                <a:solidFill>
                  <a:schemeClr val="bg1">
                    <a:lumMod val="50000"/>
                  </a:schemeClr>
                </a:solidFill>
                <a:effectLst/>
                <a:latin typeface="Georgia" panose="02040502050405020303" pitchFamily="18" charset="0"/>
              </a:rPr>
              <a:t>, </a:t>
            </a:r>
            <a:r>
              <a:rPr lang="hr-HR" b="0" i="0" dirty="0" err="1">
                <a:solidFill>
                  <a:schemeClr val="bg1">
                    <a:lumMod val="50000"/>
                  </a:schemeClr>
                </a:solidFill>
                <a:effectLst/>
                <a:latin typeface="Georgia" panose="02040502050405020303" pitchFamily="18" charset="0"/>
              </a:rPr>
              <a:t>let’s</a:t>
            </a:r>
            <a:r>
              <a:rPr lang="hr-HR" b="0" i="0" dirty="0">
                <a:solidFill>
                  <a:schemeClr val="bg1">
                    <a:lumMod val="50000"/>
                  </a:schemeClr>
                </a:solidFill>
                <a:effectLst/>
                <a:latin typeface="Georgia" panose="02040502050405020303" pitchFamily="18" charset="0"/>
              </a:rPr>
              <a:t> </a:t>
            </a:r>
            <a:r>
              <a:rPr lang="hr-HR" b="0" i="0" dirty="0" err="1">
                <a:solidFill>
                  <a:schemeClr val="bg1">
                    <a:lumMod val="50000"/>
                  </a:schemeClr>
                </a:solidFill>
                <a:effectLst/>
                <a:latin typeface="Georgia" panose="02040502050405020303" pitchFamily="18" charset="0"/>
              </a:rPr>
              <a:t>answer</a:t>
            </a:r>
            <a:r>
              <a:rPr lang="hr-HR" b="0" i="0" dirty="0">
                <a:solidFill>
                  <a:schemeClr val="bg1">
                    <a:lumMod val="50000"/>
                  </a:schemeClr>
                </a:solidFill>
                <a:effectLst/>
                <a:latin typeface="Georgia" panose="02040502050405020303" pitchFamily="18" charset="0"/>
              </a:rPr>
              <a:t> </a:t>
            </a:r>
            <a:br>
              <a:rPr lang="hr-HR" b="0" i="0" dirty="0">
                <a:solidFill>
                  <a:schemeClr val="bg1">
                    <a:lumMod val="50000"/>
                  </a:schemeClr>
                </a:solidFill>
                <a:effectLst/>
                <a:latin typeface="Georgia" panose="02040502050405020303" pitchFamily="18" charset="0"/>
              </a:rPr>
            </a:br>
            <a:r>
              <a:rPr lang="hr-HR" b="0" i="0" dirty="0" err="1">
                <a:solidFill>
                  <a:schemeClr val="bg1">
                    <a:lumMod val="50000"/>
                  </a:schemeClr>
                </a:solidFill>
                <a:effectLst/>
                <a:latin typeface="Georgia" panose="02040502050405020303" pitchFamily="18" charset="0"/>
              </a:rPr>
              <a:t>the</a:t>
            </a:r>
            <a:r>
              <a:rPr lang="hr-HR" b="0" i="0" dirty="0">
                <a:solidFill>
                  <a:schemeClr val="bg1">
                    <a:lumMod val="50000"/>
                  </a:schemeClr>
                </a:solidFill>
                <a:effectLst/>
                <a:latin typeface="Georgia" panose="02040502050405020303" pitchFamily="18" charset="0"/>
              </a:rPr>
              <a:t> </a:t>
            </a:r>
            <a:r>
              <a:rPr lang="hr-HR" b="0" i="0" dirty="0" err="1">
                <a:solidFill>
                  <a:schemeClr val="bg1">
                    <a:lumMod val="50000"/>
                  </a:schemeClr>
                </a:solidFill>
                <a:effectLst/>
                <a:latin typeface="Georgia" panose="02040502050405020303" pitchFamily="18" charset="0"/>
              </a:rPr>
              <a:t>key</a:t>
            </a:r>
            <a:r>
              <a:rPr lang="hr-HR" b="0" i="0" dirty="0">
                <a:solidFill>
                  <a:schemeClr val="bg1">
                    <a:lumMod val="50000"/>
                  </a:schemeClr>
                </a:solidFill>
                <a:effectLst/>
                <a:latin typeface="Georgia" panose="02040502050405020303" pitchFamily="18" charset="0"/>
              </a:rPr>
              <a:t> </a:t>
            </a:r>
            <a:r>
              <a:rPr lang="hr-HR" b="0" i="0" dirty="0" err="1">
                <a:solidFill>
                  <a:schemeClr val="bg1">
                    <a:lumMod val="50000"/>
                  </a:schemeClr>
                </a:solidFill>
                <a:effectLst/>
                <a:latin typeface="Georgia" panose="02040502050405020303" pitchFamily="18" charset="0"/>
              </a:rPr>
              <a:t>questions</a:t>
            </a:r>
            <a:endParaRPr lang="hr-HR" dirty="0">
              <a:solidFill>
                <a:schemeClr val="bg1">
                  <a:lumMod val="50000"/>
                </a:schemeClr>
              </a:solidFill>
            </a:endParaRPr>
          </a:p>
        </p:txBody>
      </p:sp>
    </p:spTree>
    <p:extLst>
      <p:ext uri="{BB962C8B-B14F-4D97-AF65-F5344CB8AC3E}">
        <p14:creationId xmlns:p14="http://schemas.microsoft.com/office/powerpoint/2010/main" val="2657083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200" dirty="0">
                <a:solidFill>
                  <a:srgbClr val="D23E38"/>
                </a:solidFill>
                <a:latin typeface="Stolzl Bold" panose="00000800000000000000" charset="0"/>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481263" y="1420022"/>
            <a:ext cx="7719461" cy="3898503"/>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800" dirty="0">
                <a:effectLst/>
                <a:latin typeface="Stolzl Book" panose="00000500000000000000" charset="0"/>
                <a:ea typeface="Calibri" panose="020F0502020204030204" pitchFamily="34" charset="0"/>
                <a:cs typeface="Times New Roman" panose="02020603050405020304" pitchFamily="18" charset="0"/>
              </a:rPr>
              <a:t>Our business </a:t>
            </a:r>
            <a:r>
              <a:rPr lang="en-US" sz="2800" dirty="0">
                <a:latin typeface="Stolzl Book" panose="00000500000000000000" charset="0"/>
                <a:cs typeface="Times New Roman" panose="02020603050405020304" pitchFamily="18" charset="0"/>
              </a:rPr>
              <a:t>is </a:t>
            </a:r>
            <a:r>
              <a:rPr lang="hr-HR" sz="2800" dirty="0">
                <a:latin typeface="Stolzl Book" panose="00000500000000000000" charset="0"/>
                <a:cs typeface="Times New Roman" panose="02020603050405020304" pitchFamily="18" charset="0"/>
              </a:rPr>
              <a:t>a </a:t>
            </a:r>
            <a:r>
              <a:rPr lang="en-US" sz="2800" dirty="0">
                <a:latin typeface="Stolzl Book" panose="00000500000000000000" charset="0"/>
                <a:cs typeface="Times New Roman" panose="02020603050405020304" pitchFamily="18" charset="0"/>
              </a:rPr>
              <a:t>worldwide leader in superior travel bags, luggage, and accessories combining notable style with the latest design technology </a:t>
            </a:r>
            <a:br>
              <a:rPr lang="hr-HR" sz="2800" dirty="0">
                <a:latin typeface="Stolzl Book" panose="00000500000000000000" charset="0"/>
                <a:cs typeface="Times New Roman" panose="02020603050405020304" pitchFamily="18" charset="0"/>
              </a:rPr>
            </a:br>
            <a:r>
              <a:rPr lang="en-US" sz="2800" dirty="0">
                <a:latin typeface="Stolzl Book" panose="00000500000000000000" charset="0"/>
                <a:cs typeface="Times New Roman" panose="02020603050405020304" pitchFamily="18" charset="0"/>
              </a:rPr>
              <a:t>and the utmost attention to quality and durability. </a:t>
            </a: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a:solidFill>
                  <a:srgbClr val="BE2566"/>
                </a:solidFill>
                <a:latin typeface="Stolzl Bold" panose="00000800000000000000" charset="0"/>
              </a:rPr>
              <a:t>B</a:t>
            </a:r>
            <a:r>
              <a:rPr lang="en-US" sz="4400" dirty="0" err="1">
                <a:solidFill>
                  <a:srgbClr val="BE2566"/>
                </a:solidFill>
                <a:latin typeface="Stolzl Bold" panose="00000800000000000000" charset="0"/>
              </a:rPr>
              <a:t>usiness</a:t>
            </a:r>
            <a:r>
              <a:rPr lang="en-US" sz="4400" dirty="0">
                <a:solidFill>
                  <a:srgbClr val="BE2566"/>
                </a:solidFill>
                <a:latin typeface="Stolzl Bold" panose="00000800000000000000" charset="0"/>
              </a:rPr>
              <a:t> problem</a:t>
            </a:r>
            <a:endParaRPr lang="en-US" sz="2800" dirty="0">
              <a:solidFill>
                <a:srgbClr val="BE2566"/>
              </a:solidFill>
              <a:latin typeface="Stolzl Bold" panose="00000800000000000000" charset="0"/>
            </a:endParaRPr>
          </a:p>
        </p:txBody>
      </p:sp>
      <p:pic>
        <p:nvPicPr>
          <p:cNvPr id="1028" name="Picture 4" descr="15 Trendy Samsonite Bags for Business and Travel - I Fashion Styles">
            <a:extLst>
              <a:ext uri="{FF2B5EF4-FFF2-40B4-BE49-F238E27FC236}">
                <a16:creationId xmlns:a16="http://schemas.microsoft.com/office/drawing/2014/main" id="{C11D0324-D820-4460-B9A8-0E04CE89C78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7761070" y="1898698"/>
            <a:ext cx="4257675"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221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200" dirty="0">
                <a:solidFill>
                  <a:srgbClr val="D23E38"/>
                </a:solidFill>
                <a:latin typeface="Stolzl Bold" panose="00000800000000000000" charset="0"/>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481263" y="1420022"/>
            <a:ext cx="10616666" cy="3663888"/>
          </a:xfrm>
          <a:prstGeom prst="rect">
            <a:avLst/>
          </a:prstGeom>
          <a:noFill/>
        </p:spPr>
        <p:txBody>
          <a:bodyPr wrap="square">
            <a:spAutoFit/>
          </a:bodyPr>
          <a:lstStyle/>
          <a:p>
            <a:pPr marL="342900" indent="-342900">
              <a:lnSpc>
                <a:spcPct val="200000"/>
              </a:lnSpc>
              <a:buFont typeface="Arial" panose="020B0604020202020204" pitchFamily="34" charset="0"/>
              <a:buChar char="•"/>
            </a:pPr>
            <a:r>
              <a:rPr lang="hr-HR" sz="2800" dirty="0" err="1">
                <a:latin typeface="Stolzl Book" panose="00000500000000000000" charset="0"/>
                <a:cs typeface="Times New Roman" panose="02020603050405020304" pitchFamily="18" charset="0"/>
              </a:rPr>
              <a:t>The</a:t>
            </a:r>
            <a:r>
              <a:rPr lang="hr-HR" sz="2800" dirty="0">
                <a:latin typeface="Stolzl Book" panose="00000500000000000000" charset="0"/>
                <a:cs typeface="Times New Roman" panose="02020603050405020304" pitchFamily="18" charset="0"/>
              </a:rPr>
              <a:t> b</a:t>
            </a:r>
            <a:r>
              <a:rPr lang="en-US" sz="2800" dirty="0" err="1">
                <a:latin typeface="Stolzl Book" panose="00000500000000000000" charset="0"/>
                <a:cs typeface="Times New Roman" panose="02020603050405020304" pitchFamily="18" charset="0"/>
              </a:rPr>
              <a:t>usiness</a:t>
            </a:r>
            <a:r>
              <a:rPr lang="en-US" sz="2800" dirty="0">
                <a:latin typeface="Stolzl Book" panose="00000500000000000000" charset="0"/>
                <a:cs typeface="Times New Roman" panose="02020603050405020304" pitchFamily="18" charset="0"/>
              </a:rPr>
              <a:t> problem that we will try to solve is to create </a:t>
            </a:r>
            <a:r>
              <a:rPr lang="hr-HR" sz="2800" dirty="0">
                <a:latin typeface="Stolzl Book" panose="00000500000000000000" charset="0"/>
                <a:cs typeface="Times New Roman" panose="02020603050405020304" pitchFamily="18" charset="0"/>
              </a:rPr>
              <a:t>a </a:t>
            </a:r>
            <a:r>
              <a:rPr lang="en-US" sz="3200" b="1" dirty="0">
                <a:solidFill>
                  <a:srgbClr val="C30E60"/>
                </a:solidFill>
                <a:latin typeface="Stolzl Book" panose="00000500000000000000" charset="0"/>
                <a:cs typeface="Times New Roman" panose="02020603050405020304" pitchFamily="18" charset="0"/>
              </a:rPr>
              <a:t>more personalized and targeted </a:t>
            </a:r>
            <a:r>
              <a:rPr lang="en-US" sz="3200" b="1" dirty="0" err="1">
                <a:solidFill>
                  <a:srgbClr val="C30E60"/>
                </a:solidFill>
                <a:latin typeface="Stolzl Book" panose="00000500000000000000" charset="0"/>
                <a:cs typeface="Times New Roman" panose="02020603050405020304" pitchFamily="18" charset="0"/>
              </a:rPr>
              <a:t>advertisin</a:t>
            </a:r>
            <a:r>
              <a:rPr lang="hr-HR" sz="3200" b="1" dirty="0">
                <a:solidFill>
                  <a:srgbClr val="C30E60"/>
                </a:solidFill>
                <a:latin typeface="Stolzl Book" panose="00000500000000000000" charset="0"/>
                <a:cs typeface="Times New Roman" panose="02020603050405020304" pitchFamily="18" charset="0"/>
              </a:rPr>
              <a:t>g </a:t>
            </a:r>
            <a:r>
              <a:rPr lang="hr-HR" sz="3200" b="1" dirty="0" err="1">
                <a:solidFill>
                  <a:srgbClr val="C30E60"/>
                </a:solidFill>
                <a:latin typeface="Stolzl Book" panose="00000500000000000000" charset="0"/>
                <a:cs typeface="Times New Roman" panose="02020603050405020304" pitchFamily="18" charset="0"/>
              </a:rPr>
              <a:t>approach</a:t>
            </a:r>
            <a:r>
              <a:rPr lang="en-US" sz="3200" b="1" dirty="0">
                <a:solidFill>
                  <a:srgbClr val="C30E60"/>
                </a:solidFill>
                <a:latin typeface="Stolzl Book" panose="00000500000000000000" charset="0"/>
                <a:cs typeface="Times New Roman" panose="02020603050405020304" pitchFamily="18" charset="0"/>
              </a:rPr>
              <a:t> </a:t>
            </a:r>
            <a:r>
              <a:rPr lang="en-US" sz="2800" dirty="0">
                <a:latin typeface="Stolzl Book" panose="00000500000000000000" charset="0"/>
                <a:cs typeface="Times New Roman" panose="02020603050405020304" pitchFamily="18" charset="0"/>
              </a:rPr>
              <a:t>to connect our business to the unique needs of our customers</a:t>
            </a:r>
            <a:r>
              <a:rPr lang="hr-HR" sz="2800" dirty="0">
                <a:latin typeface="Stolzl Book" panose="00000500000000000000" charset="0"/>
                <a:cs typeface="Times New Roman" panose="02020603050405020304" pitchFamily="18" charset="0"/>
              </a:rPr>
              <a:t>.</a:t>
            </a:r>
            <a:endParaRPr lang="en-US" sz="2800" dirty="0">
              <a:solidFill>
                <a:srgbClr val="C30E60"/>
              </a:solidFill>
              <a:latin typeface="Stolzl Book" panose="00000500000000000000" charset="0"/>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a:solidFill>
                  <a:srgbClr val="BE2566"/>
                </a:solidFill>
                <a:latin typeface="Stolzl Bold" panose="00000800000000000000" charset="0"/>
              </a:rPr>
              <a:t>B</a:t>
            </a:r>
            <a:r>
              <a:rPr lang="en-US" sz="4400" dirty="0" err="1">
                <a:solidFill>
                  <a:srgbClr val="BE2566"/>
                </a:solidFill>
                <a:latin typeface="Stolzl Bold" panose="00000800000000000000" charset="0"/>
              </a:rPr>
              <a:t>usiness</a:t>
            </a:r>
            <a:r>
              <a:rPr lang="en-US" sz="4400" dirty="0">
                <a:solidFill>
                  <a:srgbClr val="BE2566"/>
                </a:solidFill>
                <a:latin typeface="Stolzl Bold" panose="00000800000000000000" charset="0"/>
              </a:rPr>
              <a:t> problem</a:t>
            </a:r>
            <a:endParaRPr lang="en-US" sz="2800" dirty="0">
              <a:solidFill>
                <a:srgbClr val="BE2566"/>
              </a:solidFill>
              <a:latin typeface="Stolzl Bold" panose="00000800000000000000" charset="0"/>
            </a:endParaRPr>
          </a:p>
        </p:txBody>
      </p:sp>
    </p:spTree>
    <p:extLst>
      <p:ext uri="{BB962C8B-B14F-4D97-AF65-F5344CB8AC3E}">
        <p14:creationId xmlns:p14="http://schemas.microsoft.com/office/powerpoint/2010/main" val="51829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200" dirty="0">
                <a:solidFill>
                  <a:srgbClr val="D23E38"/>
                </a:solidFill>
                <a:latin typeface="Stolzl Bold" panose="00000800000000000000" charset="0"/>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481263" y="1362272"/>
            <a:ext cx="10670508" cy="4275529"/>
          </a:xfrm>
          <a:prstGeom prst="rect">
            <a:avLst/>
          </a:prstGeom>
          <a:noFill/>
        </p:spPr>
        <p:txBody>
          <a:bodyPr wrap="square">
            <a:spAutoFit/>
          </a:bodyPr>
          <a:lstStyle/>
          <a:p>
            <a:pPr marL="342900" indent="-342900">
              <a:lnSpc>
                <a:spcPct val="200000"/>
              </a:lnSpc>
              <a:buFont typeface="Arial" panose="020B0604020202020204" pitchFamily="34" charset="0"/>
              <a:buChar char="•"/>
            </a:pPr>
            <a:r>
              <a:rPr lang="hr-HR" sz="2800" dirty="0" err="1">
                <a:latin typeface="Stolzl Book" panose="00000500000000000000" charset="0"/>
                <a:cs typeface="Times New Roman" panose="02020603050405020304" pitchFamily="18" charset="0"/>
              </a:rPr>
              <a:t>The</a:t>
            </a:r>
            <a:r>
              <a:rPr lang="hr-HR" sz="2800" dirty="0">
                <a:latin typeface="Stolzl Book" panose="00000500000000000000" charset="0"/>
                <a:cs typeface="Times New Roman" panose="02020603050405020304" pitchFamily="18" charset="0"/>
              </a:rPr>
              <a:t> problem </a:t>
            </a:r>
            <a:r>
              <a:rPr lang="hr-HR" sz="2800" dirty="0" err="1">
                <a:latin typeface="Stolzl Book" panose="00000500000000000000" charset="0"/>
                <a:cs typeface="Times New Roman" panose="02020603050405020304" pitchFamily="18" charset="0"/>
              </a:rPr>
              <a:t>is</a:t>
            </a:r>
            <a:r>
              <a:rPr lang="hr-HR" sz="2800" dirty="0">
                <a:latin typeface="Stolzl Book" panose="00000500000000000000" charset="0"/>
                <a:cs typeface="Times New Roman" panose="02020603050405020304" pitchFamily="18" charset="0"/>
              </a:rPr>
              <a:t> a </a:t>
            </a:r>
            <a:r>
              <a:rPr lang="hr-HR" sz="2800" dirty="0" err="1">
                <a:latin typeface="Stolzl Book" panose="00000500000000000000" charset="0"/>
                <a:cs typeface="Times New Roman" panose="02020603050405020304" pitchFamily="18" charset="0"/>
              </a:rPr>
              <a:t>part</a:t>
            </a:r>
            <a:r>
              <a:rPr lang="hr-HR" sz="2800" dirty="0">
                <a:latin typeface="Stolzl Book" panose="00000500000000000000" charset="0"/>
                <a:cs typeface="Times New Roman" panose="02020603050405020304" pitchFamily="18" charset="0"/>
              </a:rPr>
              <a:t> </a:t>
            </a:r>
            <a:r>
              <a:rPr lang="hr-HR" sz="2800" dirty="0" err="1">
                <a:latin typeface="Stolzl Book" panose="00000500000000000000" charset="0"/>
                <a:cs typeface="Times New Roman" panose="02020603050405020304" pitchFamily="18" charset="0"/>
              </a:rPr>
              <a:t>of</a:t>
            </a:r>
            <a:r>
              <a:rPr lang="hr-HR" sz="2800" dirty="0">
                <a:latin typeface="Stolzl Book" panose="00000500000000000000" charset="0"/>
                <a:cs typeface="Times New Roman" panose="02020603050405020304" pitchFamily="18" charset="0"/>
              </a:rPr>
              <a:t> </a:t>
            </a:r>
            <a:r>
              <a:rPr lang="hr-HR" sz="2800" dirty="0" err="1">
                <a:latin typeface="Stolzl Book" panose="00000500000000000000" charset="0"/>
                <a:cs typeface="Times New Roman" panose="02020603050405020304" pitchFamily="18" charset="0"/>
              </a:rPr>
              <a:t>the</a:t>
            </a:r>
            <a:r>
              <a:rPr lang="hr-HR" sz="2800" dirty="0">
                <a:latin typeface="Stolzl Book" panose="00000500000000000000" charset="0"/>
                <a:cs typeface="Times New Roman" panose="02020603050405020304" pitchFamily="18" charset="0"/>
              </a:rPr>
              <a:t> </a:t>
            </a:r>
            <a:r>
              <a:rPr lang="hr-HR" sz="2800" dirty="0" err="1">
                <a:latin typeface="Stolzl Book" panose="00000500000000000000" charset="0"/>
                <a:cs typeface="Times New Roman" panose="02020603050405020304" pitchFamily="18" charset="0"/>
              </a:rPr>
              <a:t>company’s</a:t>
            </a:r>
            <a:r>
              <a:rPr lang="hr-HR" sz="2800" dirty="0">
                <a:latin typeface="Stolzl Book" panose="00000500000000000000" charset="0"/>
                <a:cs typeface="Times New Roman" panose="02020603050405020304" pitchFamily="18" charset="0"/>
              </a:rPr>
              <a:t> </a:t>
            </a:r>
            <a:r>
              <a:rPr lang="hr-HR" sz="2800" dirty="0" err="1">
                <a:latin typeface="Stolzl Book" panose="00000500000000000000" charset="0"/>
                <a:cs typeface="Times New Roman" panose="02020603050405020304" pitchFamily="18" charset="0"/>
              </a:rPr>
              <a:t>client-centric</a:t>
            </a:r>
            <a:r>
              <a:rPr lang="hr-HR" sz="2800" dirty="0">
                <a:latin typeface="Stolzl Book" panose="00000500000000000000" charset="0"/>
                <a:cs typeface="Times New Roman" panose="02020603050405020304" pitchFamily="18" charset="0"/>
              </a:rPr>
              <a:t> </a:t>
            </a:r>
            <a:r>
              <a:rPr lang="hr-HR" sz="2800" dirty="0" err="1">
                <a:latin typeface="Stolzl Book" panose="00000500000000000000" charset="0"/>
                <a:cs typeface="Times New Roman" panose="02020603050405020304" pitchFamily="18" charset="0"/>
              </a:rPr>
              <a:t>business</a:t>
            </a:r>
            <a:r>
              <a:rPr lang="hr-HR" sz="2800" dirty="0">
                <a:latin typeface="Stolzl Book" panose="00000500000000000000" charset="0"/>
                <a:cs typeface="Times New Roman" panose="02020603050405020304" pitchFamily="18" charset="0"/>
              </a:rPr>
              <a:t> </a:t>
            </a:r>
            <a:r>
              <a:rPr lang="hr-HR" sz="2800" dirty="0" err="1">
                <a:latin typeface="Stolzl Book" panose="00000500000000000000" charset="0"/>
                <a:cs typeface="Times New Roman" panose="02020603050405020304" pitchFamily="18" charset="0"/>
              </a:rPr>
              <a:t>strategy</a:t>
            </a:r>
            <a:r>
              <a:rPr lang="hr-HR" sz="2800" dirty="0">
                <a:latin typeface="Stolzl Book" panose="00000500000000000000" charset="0"/>
                <a:cs typeface="Times New Roman" panose="02020603050405020304" pitchFamily="18" charset="0"/>
              </a:rPr>
              <a:t> </a:t>
            </a:r>
            <a:r>
              <a:rPr lang="hr-HR" sz="2800" dirty="0" err="1">
                <a:latin typeface="Stolzl Book" panose="00000500000000000000" charset="0"/>
                <a:cs typeface="Times New Roman" panose="02020603050405020304" pitchFamily="18" charset="0"/>
              </a:rPr>
              <a:t>that</a:t>
            </a:r>
            <a:r>
              <a:rPr lang="hr-HR" sz="2800" dirty="0">
                <a:latin typeface="Stolzl Book" panose="00000500000000000000" charset="0"/>
                <a:cs typeface="Times New Roman" panose="02020603050405020304" pitchFamily="18" charset="0"/>
              </a:rPr>
              <a:t> </a:t>
            </a:r>
            <a:r>
              <a:rPr lang="hr-HR" sz="2800" dirty="0" err="1">
                <a:latin typeface="Stolzl Book" panose="00000500000000000000" charset="0"/>
                <a:cs typeface="Times New Roman" panose="02020603050405020304" pitchFamily="18" charset="0"/>
              </a:rPr>
              <a:t>is</a:t>
            </a:r>
            <a:r>
              <a:rPr lang="hr-HR" sz="2800" dirty="0">
                <a:latin typeface="Stolzl Book" panose="00000500000000000000" charset="0"/>
                <a:cs typeface="Times New Roman" panose="02020603050405020304" pitchFamily="18" charset="0"/>
              </a:rPr>
              <a:t> </a:t>
            </a:r>
            <a:r>
              <a:rPr lang="en-US" sz="2800" dirty="0">
                <a:latin typeface="Stolzl Book" panose="00000500000000000000" charset="0"/>
                <a:cs typeface="Times New Roman" panose="02020603050405020304" pitchFamily="18" charset="0"/>
              </a:rPr>
              <a:t>based on putting </a:t>
            </a:r>
            <a:r>
              <a:rPr lang="hr-HR" sz="2800" dirty="0" err="1">
                <a:latin typeface="Stolzl Book" panose="00000500000000000000" charset="0"/>
                <a:cs typeface="Times New Roman" panose="02020603050405020304" pitchFamily="18" charset="0"/>
              </a:rPr>
              <a:t>the</a:t>
            </a:r>
            <a:r>
              <a:rPr lang="hr-HR" sz="2800" dirty="0">
                <a:latin typeface="Stolzl Book" panose="00000500000000000000" charset="0"/>
                <a:cs typeface="Times New Roman" panose="02020603050405020304" pitchFamily="18" charset="0"/>
              </a:rPr>
              <a:t> </a:t>
            </a:r>
            <a:r>
              <a:rPr lang="en-US" sz="2800" dirty="0">
                <a:latin typeface="Stolzl Book" panose="00000500000000000000" charset="0"/>
                <a:cs typeface="Times New Roman" panose="02020603050405020304" pitchFamily="18" charset="0"/>
              </a:rPr>
              <a:t>customer first and at the core of</a:t>
            </a:r>
            <a:r>
              <a:rPr lang="hr-HR" sz="2800" dirty="0">
                <a:latin typeface="Stolzl Book" panose="00000500000000000000" charset="0"/>
                <a:cs typeface="Times New Roman" panose="02020603050405020304" pitchFamily="18" charset="0"/>
              </a:rPr>
              <a:t> </a:t>
            </a:r>
            <a:r>
              <a:rPr lang="hr-HR" sz="2800" dirty="0" err="1">
                <a:latin typeface="Stolzl Book" panose="00000500000000000000" charset="0"/>
                <a:cs typeface="Times New Roman" panose="02020603050405020304" pitchFamily="18" charset="0"/>
              </a:rPr>
              <a:t>the</a:t>
            </a:r>
            <a:r>
              <a:rPr lang="en-US" sz="2800" dirty="0">
                <a:latin typeface="Stolzl Book" panose="00000500000000000000" charset="0"/>
                <a:cs typeface="Times New Roman" panose="02020603050405020304" pitchFamily="18" charset="0"/>
              </a:rPr>
              <a:t> business in order to provide a positive experience and build long-term relationships.</a:t>
            </a:r>
            <a:endParaRPr lang="hr-HR" sz="2800" dirty="0">
              <a:latin typeface="Stolzl Book" panose="00000500000000000000" charset="0"/>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err="1">
                <a:solidFill>
                  <a:srgbClr val="BE2566"/>
                </a:solidFill>
                <a:latin typeface="Stolzl Bold" panose="00000800000000000000" charset="0"/>
              </a:rPr>
              <a:t>The</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commercial</a:t>
            </a:r>
            <a:r>
              <a:rPr lang="hr-HR" sz="4400" dirty="0">
                <a:solidFill>
                  <a:srgbClr val="BE2566"/>
                </a:solidFill>
                <a:latin typeface="Stolzl Bold" panose="00000800000000000000" charset="0"/>
              </a:rPr>
              <a:t> benefit</a:t>
            </a:r>
            <a:endParaRPr lang="en-US" sz="2800" dirty="0">
              <a:solidFill>
                <a:srgbClr val="BE2566"/>
              </a:solidFill>
              <a:latin typeface="Stolzl Bold" panose="00000800000000000000" charset="0"/>
            </a:endParaRPr>
          </a:p>
        </p:txBody>
      </p:sp>
    </p:spTree>
    <p:extLst>
      <p:ext uri="{BB962C8B-B14F-4D97-AF65-F5344CB8AC3E}">
        <p14:creationId xmlns:p14="http://schemas.microsoft.com/office/powerpoint/2010/main" val="206603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200" dirty="0">
                <a:solidFill>
                  <a:srgbClr val="D23E38"/>
                </a:solidFill>
                <a:latin typeface="Stolzl Bold" panose="00000800000000000000" charset="0"/>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481263" y="1362272"/>
            <a:ext cx="10670508" cy="4421723"/>
          </a:xfrm>
          <a:prstGeom prst="rect">
            <a:avLst/>
          </a:prstGeom>
          <a:noFill/>
        </p:spPr>
        <p:txBody>
          <a:bodyPr wrap="square">
            <a:spAutoFit/>
          </a:bodyPr>
          <a:lstStyle/>
          <a:p>
            <a:pPr marL="342900" indent="-342900">
              <a:lnSpc>
                <a:spcPct val="200000"/>
              </a:lnSpc>
              <a:buFont typeface="Arial" panose="020B0604020202020204" pitchFamily="34" charset="0"/>
              <a:buChar char="•"/>
            </a:pPr>
            <a:r>
              <a:rPr lang="hr-HR" sz="2800" dirty="0">
                <a:effectLst/>
                <a:latin typeface="Stolzl Book" panose="00000500000000000000" charset="0"/>
                <a:ea typeface="Calibri" panose="020F0502020204030204" pitchFamily="34" charset="0"/>
                <a:cs typeface="Times New Roman" panose="02020603050405020304" pitchFamily="18" charset="0"/>
              </a:rPr>
              <a:t>T</a:t>
            </a:r>
            <a:r>
              <a:rPr lang="en-US" sz="2800" dirty="0">
                <a:effectLst/>
                <a:latin typeface="Stolzl Book" panose="00000500000000000000" charset="0"/>
                <a:ea typeface="Calibri" panose="020F0502020204030204" pitchFamily="34" charset="0"/>
                <a:cs typeface="Times New Roman" panose="02020603050405020304" pitchFamily="18" charset="0"/>
              </a:rPr>
              <a:t>he commercial benefit of solving this problem</a:t>
            </a:r>
            <a:r>
              <a:rPr lang="hr-HR" sz="2800" dirty="0">
                <a:effectLst/>
                <a:latin typeface="Stolzl Book" panose="00000500000000000000" charset="0"/>
                <a:ea typeface="Calibri" panose="020F0502020204030204" pitchFamily="34" charset="0"/>
                <a:cs typeface="Times New Roman" panose="02020603050405020304" pitchFamily="18" charset="0"/>
              </a:rPr>
              <a:t> </a:t>
            </a:r>
            <a:r>
              <a:rPr lang="hr-HR" sz="2800" dirty="0" err="1">
                <a:effectLst/>
                <a:latin typeface="Stolzl Book" panose="00000500000000000000" charset="0"/>
                <a:ea typeface="Calibri" panose="020F0502020204030204" pitchFamily="34" charset="0"/>
                <a:cs typeface="Times New Roman" panose="02020603050405020304" pitchFamily="18" charset="0"/>
              </a:rPr>
              <a:t>will</a:t>
            </a:r>
            <a:r>
              <a:rPr lang="hr-HR" sz="2800" dirty="0">
                <a:effectLst/>
                <a:latin typeface="Stolzl Book" panose="00000500000000000000" charset="0"/>
                <a:ea typeface="Calibri" panose="020F0502020204030204" pitchFamily="34" charset="0"/>
                <a:cs typeface="Times New Roman" panose="02020603050405020304" pitchFamily="18" charset="0"/>
              </a:rPr>
              <a:t> </a:t>
            </a:r>
            <a:r>
              <a:rPr lang="hr-HR" sz="2800" dirty="0" err="1">
                <a:effectLst/>
                <a:latin typeface="Stolzl Book" panose="00000500000000000000" charset="0"/>
                <a:ea typeface="Calibri" panose="020F0502020204030204" pitchFamily="34" charset="0"/>
                <a:cs typeface="Times New Roman" panose="02020603050405020304" pitchFamily="18" charset="0"/>
              </a:rPr>
              <a:t>be</a:t>
            </a:r>
            <a:r>
              <a:rPr lang="hr-HR" sz="2800" dirty="0">
                <a:effectLst/>
                <a:latin typeface="Stolzl Book" panose="00000500000000000000" charset="0"/>
                <a:ea typeface="Calibri" panose="020F0502020204030204" pitchFamily="34" charset="0"/>
                <a:cs typeface="Times New Roman" panose="02020603050405020304" pitchFamily="18" charset="0"/>
              </a:rPr>
              <a:t>:</a:t>
            </a:r>
          </a:p>
          <a:p>
            <a:pPr marL="742950" lvl="1" indent="-285750">
              <a:lnSpc>
                <a:spcPct val="150000"/>
              </a:lnSpc>
              <a:spcAft>
                <a:spcPts val="800"/>
              </a:spcAft>
              <a:buFont typeface="Arial" panose="020B0604020202020204" pitchFamily="34" charset="0"/>
              <a:buChar char="•"/>
            </a:pPr>
            <a:r>
              <a:rPr lang="en-US" sz="2800" dirty="0" err="1">
                <a:solidFill>
                  <a:srgbClr val="C30E60"/>
                </a:solidFill>
                <a:effectLst/>
                <a:latin typeface="Stolzl Book" panose="00000500000000000000" charset="0"/>
                <a:ea typeface="Calibri" panose="020F0502020204030204" pitchFamily="34" charset="0"/>
                <a:cs typeface="Times New Roman" panose="02020603050405020304" pitchFamily="18" charset="0"/>
              </a:rPr>
              <a:t>personalising</a:t>
            </a:r>
            <a:r>
              <a:rPr lang="en-US" sz="2800" dirty="0">
                <a:solidFill>
                  <a:srgbClr val="C30E60"/>
                </a:solidFill>
                <a:effectLst/>
                <a:latin typeface="Stolzl Book" panose="00000500000000000000" charset="0"/>
                <a:ea typeface="Calibri" panose="020F0502020204030204" pitchFamily="34" charset="0"/>
                <a:cs typeface="Times New Roman" panose="02020603050405020304" pitchFamily="18" charset="0"/>
              </a:rPr>
              <a:t> the user experience</a:t>
            </a:r>
          </a:p>
          <a:p>
            <a:pPr marL="742950" lvl="1" indent="-285750">
              <a:lnSpc>
                <a:spcPct val="150000"/>
              </a:lnSpc>
              <a:spcAft>
                <a:spcPts val="800"/>
              </a:spcAft>
              <a:buFont typeface="Arial" panose="020B0604020202020204" pitchFamily="34" charset="0"/>
              <a:buChar char="•"/>
            </a:pPr>
            <a:r>
              <a:rPr lang="en-US" sz="2800" dirty="0">
                <a:solidFill>
                  <a:srgbClr val="C30E60"/>
                </a:solidFill>
                <a:effectLst/>
                <a:latin typeface="Stolzl Book" panose="00000500000000000000" charset="0"/>
                <a:ea typeface="Calibri" panose="020F0502020204030204" pitchFamily="34" charset="0"/>
                <a:cs typeface="Times New Roman" panose="02020603050405020304" pitchFamily="18" charset="0"/>
              </a:rPr>
              <a:t>improving targeted marketing</a:t>
            </a:r>
            <a:endParaRPr lang="hr-HR" sz="2800" dirty="0">
              <a:solidFill>
                <a:srgbClr val="C30E60"/>
              </a:solidFill>
              <a:effectLst/>
              <a:latin typeface="Stolzl Book" panose="00000500000000000000" charset="0"/>
              <a:ea typeface="Calibri" panose="020F0502020204030204" pitchFamily="34" charset="0"/>
              <a:cs typeface="Times New Roman" panose="02020603050405020304" pitchFamily="18" charset="0"/>
            </a:endParaRPr>
          </a:p>
          <a:p>
            <a:pPr marL="742950" lvl="1" indent="-285750">
              <a:lnSpc>
                <a:spcPct val="150000"/>
              </a:lnSpc>
              <a:spcAft>
                <a:spcPts val="800"/>
              </a:spcAft>
              <a:buFont typeface="Arial" panose="020B0604020202020204" pitchFamily="34" charset="0"/>
              <a:buChar char="•"/>
            </a:pPr>
            <a:r>
              <a:rPr lang="en-US" sz="2800" dirty="0">
                <a:effectLst/>
                <a:latin typeface="Stolzl Book" panose="00000500000000000000" charset="0"/>
                <a:ea typeface="Calibri" panose="020F0502020204030204" pitchFamily="34" charset="0"/>
                <a:cs typeface="Times New Roman" panose="02020603050405020304" pitchFamily="18" charset="0"/>
              </a:rPr>
              <a:t>product or service </a:t>
            </a:r>
            <a:r>
              <a:rPr lang="en-US" sz="2800" dirty="0" err="1">
                <a:effectLst/>
                <a:latin typeface="Stolzl Book" panose="00000500000000000000" charset="0"/>
                <a:ea typeface="Calibri" panose="020F0502020204030204" pitchFamily="34" charset="0"/>
                <a:cs typeface="Times New Roman" panose="02020603050405020304" pitchFamily="18" charset="0"/>
              </a:rPr>
              <a:t>personalisation</a:t>
            </a:r>
            <a:endParaRPr lang="en-US" sz="2800" dirty="0">
              <a:effectLst/>
              <a:latin typeface="Stolzl Book" panose="00000500000000000000" charset="0"/>
              <a:ea typeface="Calibri" panose="020F0502020204030204" pitchFamily="34" charset="0"/>
              <a:cs typeface="Times New Roman" panose="02020603050405020304" pitchFamily="18" charset="0"/>
            </a:endParaRPr>
          </a:p>
          <a:p>
            <a:pPr marL="742950" lvl="1" indent="-285750">
              <a:lnSpc>
                <a:spcPct val="150000"/>
              </a:lnSpc>
              <a:spcAft>
                <a:spcPts val="800"/>
              </a:spcAft>
              <a:buFont typeface="Arial" panose="020B0604020202020204" pitchFamily="34" charset="0"/>
              <a:buChar char="•"/>
            </a:pPr>
            <a:r>
              <a:rPr lang="en-US" sz="2800" dirty="0">
                <a:effectLst/>
                <a:latin typeface="Stolzl Book" panose="00000500000000000000" charset="0"/>
                <a:ea typeface="Calibri" panose="020F0502020204030204" pitchFamily="34" charset="0"/>
                <a:cs typeface="Times New Roman" panose="02020603050405020304" pitchFamily="18" charset="0"/>
              </a:rPr>
              <a:t>increasing revenue by improving product recommendations</a:t>
            </a:r>
            <a:endParaRPr lang="hr-HR" sz="2800" dirty="0">
              <a:effectLst/>
              <a:latin typeface="Stolzl Book" panose="00000500000000000000" charset="0"/>
              <a:ea typeface="Calibri" panose="020F0502020204030204" pitchFamily="34" charset="0"/>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err="1">
                <a:solidFill>
                  <a:srgbClr val="BE2566"/>
                </a:solidFill>
                <a:latin typeface="Stolzl Bold" panose="00000800000000000000" charset="0"/>
              </a:rPr>
              <a:t>The</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commercial</a:t>
            </a:r>
            <a:r>
              <a:rPr lang="hr-HR" sz="4400" dirty="0">
                <a:solidFill>
                  <a:srgbClr val="BE2566"/>
                </a:solidFill>
                <a:latin typeface="Stolzl Bold" panose="00000800000000000000" charset="0"/>
              </a:rPr>
              <a:t> benefit</a:t>
            </a:r>
            <a:endParaRPr lang="en-US" sz="2800" dirty="0">
              <a:solidFill>
                <a:srgbClr val="BE2566"/>
              </a:solidFill>
              <a:latin typeface="Stolzl Bold" panose="00000800000000000000" charset="0"/>
            </a:endParaRPr>
          </a:p>
        </p:txBody>
      </p:sp>
    </p:spTree>
    <p:extLst>
      <p:ext uri="{BB962C8B-B14F-4D97-AF65-F5344CB8AC3E}">
        <p14:creationId xmlns:p14="http://schemas.microsoft.com/office/powerpoint/2010/main" val="3587233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0F6840-E649-47E1-B911-373A8445E1D8}"/>
              </a:ext>
            </a:extLst>
          </p:cNvPr>
          <p:cNvSpPr>
            <a:spLocks noGrp="1"/>
          </p:cNvSpPr>
          <p:nvPr>
            <p:ph type="title"/>
          </p:nvPr>
        </p:nvSpPr>
        <p:spPr>
          <a:xfrm>
            <a:off x="571853" y="973657"/>
            <a:ext cx="11048293" cy="3152774"/>
          </a:xfrm>
        </p:spPr>
        <p:txBody>
          <a:bodyPr/>
          <a:lstStyle/>
          <a:p>
            <a:pPr algn="r"/>
            <a:r>
              <a:rPr lang="en-US" b="0" i="0" dirty="0">
                <a:solidFill>
                  <a:schemeClr val="bg1">
                    <a:lumMod val="50000"/>
                  </a:schemeClr>
                </a:solidFill>
                <a:effectLst/>
                <a:latin typeface="Georgia" panose="02040502050405020303" pitchFamily="18" charset="0"/>
              </a:rPr>
              <a:t>““Many companies have forgotten they sell to actual people. Humans care about the entire experience, not just the marketing or sales or service. To really win in the modern age, you must solve for humans.” </a:t>
            </a:r>
            <a:br>
              <a:rPr lang="hr-HR" b="0" i="0" dirty="0">
                <a:solidFill>
                  <a:schemeClr val="bg1">
                    <a:lumMod val="50000"/>
                  </a:schemeClr>
                </a:solidFill>
                <a:effectLst/>
                <a:latin typeface="Georgia" panose="02040502050405020303" pitchFamily="18" charset="0"/>
              </a:rPr>
            </a:br>
            <a:r>
              <a:rPr lang="en-US" sz="4000" b="0" dirty="0">
                <a:solidFill>
                  <a:schemeClr val="bg1">
                    <a:lumMod val="50000"/>
                  </a:schemeClr>
                </a:solidFill>
                <a:latin typeface="Georgia" panose="02040502050405020303" pitchFamily="18" charset="0"/>
              </a:rPr>
              <a:t>Dharmesh Shah, </a:t>
            </a:r>
            <a:r>
              <a:rPr lang="en-US" sz="3600" b="0" dirty="0">
                <a:solidFill>
                  <a:schemeClr val="bg1">
                    <a:lumMod val="50000"/>
                  </a:schemeClr>
                </a:solidFill>
                <a:latin typeface="Georgia" panose="02040502050405020303" pitchFamily="18" charset="0"/>
              </a:rPr>
              <a:t>CTO &amp; Co-Founder, HubSpot</a:t>
            </a:r>
            <a:endParaRPr lang="en-US" sz="4000" b="0" dirty="0">
              <a:solidFill>
                <a:schemeClr val="bg1">
                  <a:lumMod val="50000"/>
                </a:schemeClr>
              </a:solidFill>
              <a:latin typeface="Georgia" panose="02040502050405020303" pitchFamily="18" charset="0"/>
            </a:endParaRPr>
          </a:p>
        </p:txBody>
      </p:sp>
    </p:spTree>
    <p:extLst>
      <p:ext uri="{BB962C8B-B14F-4D97-AF65-F5344CB8AC3E}">
        <p14:creationId xmlns:p14="http://schemas.microsoft.com/office/powerpoint/2010/main" val="1210598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1216818"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The</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Marketing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Evolution</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2" name="Rectangle 1">
            <a:extLst>
              <a:ext uri="{FF2B5EF4-FFF2-40B4-BE49-F238E27FC236}">
                <a16:creationId xmlns:a16="http://schemas.microsoft.com/office/drawing/2014/main" id="{A1018FFF-B58E-46C8-A7AE-44C247FBE256}"/>
              </a:ext>
            </a:extLst>
          </p:cNvPr>
          <p:cNvSpPr>
            <a:spLocks noChangeArrowheads="1"/>
          </p:cNvSpPr>
          <p:nvPr/>
        </p:nvSpPr>
        <p:spPr bwMode="auto">
          <a:xfrm>
            <a:off x="3384869" y="5756898"/>
            <a:ext cx="849303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r-Latn-RS" altLang="sr-Latn-RS" sz="110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Source</a:t>
            </a:r>
            <a:r>
              <a:rPr kumimoji="0" lang="sr-Latn-RS" altLang="sr-Latn-RS" sz="110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sr-Latn-RS" altLang="sr-Latn-RS" sz="110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Source</a:t>
            </a:r>
            <a:r>
              <a:rPr kumimoji="0" lang="sr-Latn-RS" altLang="sr-Latn-RS" sz="110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sr-Latn-RS" altLang="sr-Latn-RS" sz="110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Philip</a:t>
            </a:r>
            <a:r>
              <a:rPr kumimoji="0" lang="sr-Latn-RS" altLang="sr-Latn-RS" sz="110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sr-Latn-RS" altLang="sr-Latn-RS" sz="110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Kotler</a:t>
            </a:r>
            <a:r>
              <a:rPr kumimoji="0" lang="sr-Latn-RS" altLang="sr-Latn-RS" sz="110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sr-Latn-RS" altLang="sr-Latn-RS" sz="110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Hermawan</a:t>
            </a:r>
            <a:r>
              <a:rPr kumimoji="0" lang="sr-Latn-RS" altLang="sr-Latn-RS" sz="110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sr-Latn-RS" altLang="sr-Latn-RS" sz="110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Kartajaya</a:t>
            </a:r>
            <a:r>
              <a:rPr kumimoji="0" lang="sr-Latn-RS" altLang="sr-Latn-RS" sz="110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sr-Latn-RS" altLang="sr-Latn-RS" sz="110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Iwan</a:t>
            </a:r>
            <a:r>
              <a:rPr kumimoji="0" lang="sr-Latn-RS" altLang="sr-Latn-RS" sz="110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sr-Latn-RS" altLang="sr-Latn-RS" sz="110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Setiawan</a:t>
            </a:r>
            <a:r>
              <a:rPr kumimoji="0" lang="sr-Latn-RS" altLang="sr-Latn-RS" sz="1100" b="0" i="0" u="none" strike="noStrike" kern="1200" cap="none" spc="0" normalizeH="0" baseline="0" noProof="0" dirty="0">
                <a:ln>
                  <a:noFill/>
                </a:ln>
                <a:solidFill>
                  <a:prstClr val="black"/>
                </a:solidFill>
                <a:effectLst/>
                <a:uLnTx/>
                <a:uFillTx/>
                <a:latin typeface="Stolzl Book" panose="00000500000000000000" charset="0"/>
                <a:ea typeface="+mn-ea"/>
                <a:cs typeface="+mn-cs"/>
              </a:rPr>
              <a:t>, Marketing 5.0: </a:t>
            </a:r>
            <a:r>
              <a:rPr kumimoji="0" lang="sr-Latn-RS" altLang="sr-Latn-RS" sz="110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Technology</a:t>
            </a:r>
            <a:r>
              <a:rPr kumimoji="0" lang="sr-Latn-RS" altLang="sr-Latn-RS" sz="110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sr-Latn-RS" altLang="sr-Latn-RS" sz="110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for</a:t>
            </a:r>
            <a:r>
              <a:rPr kumimoji="0" lang="sr-Latn-RS" altLang="sr-Latn-RS" sz="110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sr-Latn-RS" altLang="sr-Latn-RS" sz="110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Humanity</a:t>
            </a:r>
            <a:r>
              <a:rPr kumimoji="0" lang="sr-Latn-RS" altLang="sr-Latn-RS" sz="1100" b="0" i="0" u="none" strike="noStrike" kern="1200" cap="none" spc="0" normalizeH="0" baseline="0" noProof="0" dirty="0">
                <a:ln>
                  <a:noFill/>
                </a:ln>
                <a:solidFill>
                  <a:prstClr val="black"/>
                </a:solidFill>
                <a:effectLst/>
                <a:uLnTx/>
                <a:uFillTx/>
                <a:latin typeface="Stolzl Book" panose="00000500000000000000" charset="0"/>
                <a:ea typeface="+mn-ea"/>
                <a:cs typeface="+mn-cs"/>
              </a:rPr>
              <a:t>, 2021 </a:t>
            </a:r>
          </a:p>
        </p:txBody>
      </p:sp>
      <p:pic>
        <p:nvPicPr>
          <p:cNvPr id="7170" name="Picture 2">
            <a:extLst>
              <a:ext uri="{FF2B5EF4-FFF2-40B4-BE49-F238E27FC236}">
                <a16:creationId xmlns:a16="http://schemas.microsoft.com/office/drawing/2014/main" id="{1DD3F347-712D-4A37-8E5F-B50A712480C2}"/>
              </a:ext>
            </a:extLst>
          </p:cNvPr>
          <p:cNvPicPr>
            <a:picLocks noChangeAspect="1" noChangeArrowheads="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t="21152" b="10237"/>
          <a:stretch/>
        </p:blipFill>
        <p:spPr bwMode="auto">
          <a:xfrm>
            <a:off x="394636" y="1551676"/>
            <a:ext cx="11231935" cy="405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0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F863B2-A113-4045-A996-27E485C52A17}"/>
              </a:ext>
            </a:extLst>
          </p:cNvPr>
          <p:cNvPicPr>
            <a:picLocks noChangeAspect="1"/>
          </p:cNvPicPr>
          <p:nvPr/>
        </p:nvPicPr>
        <p:blipFill>
          <a:blip r:embed="rId3"/>
          <a:stretch>
            <a:fillRect/>
          </a:stretch>
        </p:blipFill>
        <p:spPr>
          <a:xfrm>
            <a:off x="6189044" y="3072921"/>
            <a:ext cx="6002956" cy="3152180"/>
          </a:xfrm>
          <a:prstGeom prst="rect">
            <a:avLst/>
          </a:prstGeom>
        </p:spPr>
      </p:pic>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556469"/>
            <a:ext cx="10670508" cy="4278094"/>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T</a:t>
            </a:r>
            <a:r>
              <a:rPr kumimoji="0" lang="en-US"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he ability to advertise and target products to customers in real time is a logical next step in Marketing 4.0. </a:t>
            </a:r>
            <a:endParaRPr kumimoji="0" lang="hr-HR"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Consumers want to feel seen and get exactly what they are looking </a:t>
            </a:r>
            <a:br>
              <a:rPr kumimoji="0" lang="hr-HR"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for almost instantly</a:t>
            </a:r>
            <a:r>
              <a:rPr lang="hr-HR" sz="2800" b="1" dirty="0">
                <a:solidFill>
                  <a:prstClr val="black"/>
                </a:solidFill>
                <a:latin typeface="Stolzl Book" panose="00000500000000000000" charset="0"/>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this </a:t>
            </a:r>
            <a:br>
              <a:rPr kumimoji="0" lang="hr-HR"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new technology</a:t>
            </a:r>
            <a:r>
              <a:rPr kumimoji="0" lang="hr-HR"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is </a:t>
            </a:r>
            <a:br>
              <a:rPr kumimoji="0" lang="hr-HR"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a strong step in that direction. </a:t>
            </a:r>
            <a:endParaRPr kumimoji="0" lang="hr-HR"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1216818"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Marketing 4.0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move</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to </a:t>
            </a:r>
            <a:r>
              <a:rPr kumimoji="0" lang="en-US"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Marketing 5.0</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Tree>
    <p:extLst>
      <p:ext uri="{BB962C8B-B14F-4D97-AF65-F5344CB8AC3E}">
        <p14:creationId xmlns:p14="http://schemas.microsoft.com/office/powerpoint/2010/main" val="3533300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556469"/>
            <a:ext cx="10670508" cy="3677930"/>
          </a:xfrm>
          <a:prstGeom prst="rect">
            <a:avLst/>
          </a:prstGeom>
          <a:noFill/>
        </p:spPr>
        <p:txBody>
          <a:bodyPr wrap="square">
            <a:spAutoFit/>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“Marketing 4.0 is a marketing approach that combines online and offline interaction between companies and customers. In the digital economy, digital interaction alone is not sufficient. In fact, in an increasingly online world, offline touch represents a strong differentiation. Marketing 4.0 also blends style with substance. While it is imperative for brands to be more flexible and adaptive due to rapid technological trends, their authentic characters are more important than ever.”</a:t>
            </a:r>
            <a:endParaRPr kumimoji="0" lang="hr-HR"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3000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rPr>
              <a:t>Philip Kotler: “Marketing 4.0“</a:t>
            </a:r>
            <a:endParaRPr kumimoji="0" lang="hr-H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1216818"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What</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is</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en-US"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Marketing 4.0</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Tree>
    <p:extLst>
      <p:ext uri="{BB962C8B-B14F-4D97-AF65-F5344CB8AC3E}">
        <p14:creationId xmlns:p14="http://schemas.microsoft.com/office/powerpoint/2010/main" val="2597969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niOkvir 1">
            <a:extLst>
              <a:ext uri="{FF2B5EF4-FFF2-40B4-BE49-F238E27FC236}">
                <a16:creationId xmlns:a16="http://schemas.microsoft.com/office/drawing/2014/main" id="{E8D3EE62-5EBA-499A-858E-AC4ED752EDD7}"/>
              </a:ext>
            </a:extLst>
          </p:cNvPr>
          <p:cNvSpPr txBox="1"/>
          <p:nvPr/>
        </p:nvSpPr>
        <p:spPr>
          <a:xfrm>
            <a:off x="3128266" y="306206"/>
            <a:ext cx="7951174" cy="1446550"/>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a:solidFill>
                  <a:srgbClr val="BE2566"/>
                </a:solidFill>
                <a:latin typeface="Stolzl Bold" panose="00000800000000000000" charset="0"/>
              </a:rPr>
              <a:t>Business Problem </a:t>
            </a:r>
            <a:r>
              <a:rPr lang="hr-HR" sz="4400" dirty="0" err="1">
                <a:solidFill>
                  <a:srgbClr val="BE2566"/>
                </a:solidFill>
                <a:latin typeface="Stolzl Bold" panose="00000800000000000000" charset="0"/>
              </a:rPr>
              <a:t>Decomposition</a:t>
            </a:r>
            <a:endParaRPr lang="hr-HR" sz="4400" dirty="0">
              <a:solidFill>
                <a:srgbClr val="BE2566"/>
              </a:solidFill>
              <a:latin typeface="Stolzl Bold" panose="00000800000000000000" charset="0"/>
            </a:endParaRPr>
          </a:p>
          <a:p>
            <a:r>
              <a:rPr lang="hr-HR" sz="4400" dirty="0">
                <a:solidFill>
                  <a:srgbClr val="BE2566"/>
                </a:solidFill>
                <a:latin typeface="Stolzl Bold" panose="00000800000000000000" charset="0"/>
              </a:rPr>
              <a:t>J</a:t>
            </a:r>
            <a:r>
              <a:rPr lang="en-US" sz="4400" dirty="0" err="1">
                <a:solidFill>
                  <a:srgbClr val="BE2566"/>
                </a:solidFill>
                <a:latin typeface="Stolzl Bold" panose="00000800000000000000" charset="0"/>
              </a:rPr>
              <a:t>ourney</a:t>
            </a:r>
            <a:r>
              <a:rPr lang="hr-HR" sz="4400" dirty="0">
                <a:solidFill>
                  <a:srgbClr val="BE2566"/>
                </a:solidFill>
                <a:latin typeface="Stolzl Bold" panose="00000800000000000000" charset="0"/>
              </a:rPr>
              <a:t> 1 </a:t>
            </a:r>
            <a:r>
              <a:rPr lang="hr-HR" sz="4400" dirty="0" err="1">
                <a:solidFill>
                  <a:srgbClr val="BE2566"/>
                </a:solidFill>
                <a:latin typeface="Stolzl Bold" panose="00000800000000000000" charset="0"/>
              </a:rPr>
              <a:t>Case</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Block</a:t>
            </a:r>
            <a:endParaRPr lang="en-US" sz="2800" dirty="0">
              <a:solidFill>
                <a:srgbClr val="BE2566"/>
              </a:solidFill>
              <a:latin typeface="Stolzl Bold" panose="00000800000000000000" charset="0"/>
            </a:endParaRPr>
          </a:p>
        </p:txBody>
      </p:sp>
      <p:sp>
        <p:nvSpPr>
          <p:cNvPr id="23" name="Rectangle 22">
            <a:extLst>
              <a:ext uri="{FF2B5EF4-FFF2-40B4-BE49-F238E27FC236}">
                <a16:creationId xmlns:a16="http://schemas.microsoft.com/office/drawing/2014/main" id="{25089F28-DC18-48C2-969D-CFF9D5588DBB}"/>
              </a:ext>
            </a:extLst>
          </p:cNvPr>
          <p:cNvSpPr/>
          <p:nvPr/>
        </p:nvSpPr>
        <p:spPr>
          <a:xfrm>
            <a:off x="-1" y="1302534"/>
            <a:ext cx="2833735" cy="668903"/>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8EA41C3-7367-4189-ACE1-88C83401069B}"/>
              </a:ext>
            </a:extLst>
          </p:cNvPr>
          <p:cNvSpPr/>
          <p:nvPr/>
        </p:nvSpPr>
        <p:spPr>
          <a:xfrm rot="16200000">
            <a:off x="8279556" y="2499416"/>
            <a:ext cx="2515432" cy="646331"/>
          </a:xfrm>
          <a:prstGeom prst="rect">
            <a:avLst/>
          </a:prstGeom>
        </p:spPr>
        <p:txBody>
          <a:bodyPr wrap="none">
            <a:spAutoFit/>
          </a:bodyPr>
          <a:lstStyle/>
          <a:p>
            <a:r>
              <a:rPr lang="en-US">
                <a:latin typeface="Stolzl Bold" panose="00000800000000000000" pitchFamily="50" charset="-18"/>
              </a:rPr>
              <a:t>Operationalization </a:t>
            </a:r>
          </a:p>
          <a:p>
            <a:r>
              <a:rPr lang="en-US">
                <a:latin typeface="Stolzl Bold" panose="00000800000000000000" pitchFamily="50" charset="-18"/>
              </a:rPr>
              <a:t>of results</a:t>
            </a:r>
            <a:endParaRPr lang="en-US"/>
          </a:p>
        </p:txBody>
      </p:sp>
      <p:sp>
        <p:nvSpPr>
          <p:cNvPr id="25" name="Rectangle 24">
            <a:extLst>
              <a:ext uri="{FF2B5EF4-FFF2-40B4-BE49-F238E27FC236}">
                <a16:creationId xmlns:a16="http://schemas.microsoft.com/office/drawing/2014/main" id="{026725E0-0426-47B8-B7E5-0886586B806E}"/>
              </a:ext>
            </a:extLst>
          </p:cNvPr>
          <p:cNvSpPr/>
          <p:nvPr/>
        </p:nvSpPr>
        <p:spPr>
          <a:xfrm rot="16200000">
            <a:off x="7570996" y="2743513"/>
            <a:ext cx="1991251" cy="646331"/>
          </a:xfrm>
          <a:prstGeom prst="rect">
            <a:avLst/>
          </a:prstGeom>
        </p:spPr>
        <p:txBody>
          <a:bodyPr wrap="none">
            <a:spAutoFit/>
          </a:bodyPr>
          <a:lstStyle/>
          <a:p>
            <a:r>
              <a:rPr lang="en-US">
                <a:latin typeface="Stolzl Bold" panose="00000800000000000000" pitchFamily="50" charset="-18"/>
              </a:rPr>
              <a:t>Results </a:t>
            </a:r>
          </a:p>
          <a:p>
            <a:r>
              <a:rPr lang="en-US">
                <a:latin typeface="Stolzl Bold" panose="00000800000000000000" pitchFamily="50" charset="-18"/>
              </a:rPr>
              <a:t>decomposition</a:t>
            </a:r>
            <a:endParaRPr lang="en-US"/>
          </a:p>
        </p:txBody>
      </p:sp>
      <p:sp>
        <p:nvSpPr>
          <p:cNvPr id="26" name="Rectangle 25">
            <a:extLst>
              <a:ext uri="{FF2B5EF4-FFF2-40B4-BE49-F238E27FC236}">
                <a16:creationId xmlns:a16="http://schemas.microsoft.com/office/drawing/2014/main" id="{3330C063-C2C6-4762-A581-85D26B144C1C}"/>
              </a:ext>
            </a:extLst>
          </p:cNvPr>
          <p:cNvSpPr/>
          <p:nvPr/>
        </p:nvSpPr>
        <p:spPr>
          <a:xfrm rot="16200000">
            <a:off x="6689353" y="2710010"/>
            <a:ext cx="1781257" cy="923330"/>
          </a:xfrm>
          <a:prstGeom prst="rect">
            <a:avLst/>
          </a:prstGeom>
        </p:spPr>
        <p:txBody>
          <a:bodyPr wrap="none">
            <a:spAutoFit/>
          </a:bodyPr>
          <a:lstStyle/>
          <a:p>
            <a:r>
              <a:rPr lang="en-US">
                <a:latin typeface="Stolzl Bold" panose="00000800000000000000" pitchFamily="50" charset="-18"/>
              </a:rPr>
              <a:t>Sample </a:t>
            </a:r>
          </a:p>
          <a:p>
            <a:r>
              <a:rPr lang="en-US">
                <a:latin typeface="Stolzl Bold" panose="00000800000000000000" pitchFamily="50" charset="-18"/>
              </a:rPr>
              <a:t>data set </a:t>
            </a:r>
          </a:p>
          <a:p>
            <a:r>
              <a:rPr lang="en-US">
                <a:latin typeface="Stolzl Bold" panose="00000800000000000000" pitchFamily="50" charset="-18"/>
              </a:rPr>
              <a:t>development</a:t>
            </a:r>
            <a:endParaRPr lang="en-US"/>
          </a:p>
        </p:txBody>
      </p:sp>
      <p:sp>
        <p:nvSpPr>
          <p:cNvPr id="27" name="Rectangle 26">
            <a:extLst>
              <a:ext uri="{FF2B5EF4-FFF2-40B4-BE49-F238E27FC236}">
                <a16:creationId xmlns:a16="http://schemas.microsoft.com/office/drawing/2014/main" id="{1574ED0C-C09A-4AC9-B9F6-AB68A627DC12}"/>
              </a:ext>
            </a:extLst>
          </p:cNvPr>
          <p:cNvSpPr/>
          <p:nvPr/>
        </p:nvSpPr>
        <p:spPr>
          <a:xfrm rot="16200000">
            <a:off x="5722448" y="2871174"/>
            <a:ext cx="1781257" cy="646331"/>
          </a:xfrm>
          <a:prstGeom prst="rect">
            <a:avLst/>
          </a:prstGeom>
        </p:spPr>
        <p:txBody>
          <a:bodyPr wrap="none">
            <a:spAutoFit/>
          </a:bodyPr>
          <a:lstStyle/>
          <a:p>
            <a:r>
              <a:rPr lang="en-US">
                <a:latin typeface="Stolzl Bold" panose="00000800000000000000" pitchFamily="50" charset="-18"/>
              </a:rPr>
              <a:t>Model </a:t>
            </a:r>
          </a:p>
          <a:p>
            <a:r>
              <a:rPr lang="en-US">
                <a:latin typeface="Stolzl Bold" panose="00000800000000000000" pitchFamily="50" charset="-18"/>
              </a:rPr>
              <a:t>development</a:t>
            </a:r>
          </a:p>
        </p:txBody>
      </p:sp>
      <p:sp>
        <p:nvSpPr>
          <p:cNvPr id="28" name="Rectangle 27">
            <a:extLst>
              <a:ext uri="{FF2B5EF4-FFF2-40B4-BE49-F238E27FC236}">
                <a16:creationId xmlns:a16="http://schemas.microsoft.com/office/drawing/2014/main" id="{6F609DFD-6413-4224-9887-1DF0C43DA78E}"/>
              </a:ext>
            </a:extLst>
          </p:cNvPr>
          <p:cNvSpPr/>
          <p:nvPr/>
        </p:nvSpPr>
        <p:spPr>
          <a:xfrm rot="16200000">
            <a:off x="4686694" y="2754355"/>
            <a:ext cx="1787669" cy="923330"/>
          </a:xfrm>
          <a:prstGeom prst="rect">
            <a:avLst/>
          </a:prstGeom>
        </p:spPr>
        <p:txBody>
          <a:bodyPr wrap="none">
            <a:spAutoFit/>
          </a:bodyPr>
          <a:lstStyle/>
          <a:p>
            <a:r>
              <a:rPr lang="en-US">
                <a:latin typeface="Stolzl Bold" panose="00000800000000000000" pitchFamily="50" charset="-18"/>
              </a:rPr>
              <a:t>Data science</a:t>
            </a:r>
          </a:p>
          <a:p>
            <a:r>
              <a:rPr lang="en-US">
                <a:latin typeface="Stolzl Bold" panose="00000800000000000000" pitchFamily="50" charset="-18"/>
              </a:rPr>
              <a:t>Technique </a:t>
            </a:r>
          </a:p>
          <a:p>
            <a:r>
              <a:rPr lang="en-US">
                <a:latin typeface="Stolzl Bold" panose="00000800000000000000" pitchFamily="50" charset="-18"/>
              </a:rPr>
              <a:t>selection</a:t>
            </a:r>
          </a:p>
        </p:txBody>
      </p:sp>
      <p:sp>
        <p:nvSpPr>
          <p:cNvPr id="29" name="Rectangle 28">
            <a:extLst>
              <a:ext uri="{FF2B5EF4-FFF2-40B4-BE49-F238E27FC236}">
                <a16:creationId xmlns:a16="http://schemas.microsoft.com/office/drawing/2014/main" id="{1ABCD424-6F17-4584-9E35-A8438B460E6C}"/>
              </a:ext>
            </a:extLst>
          </p:cNvPr>
          <p:cNvSpPr/>
          <p:nvPr/>
        </p:nvSpPr>
        <p:spPr>
          <a:xfrm rot="16200000">
            <a:off x="3911103" y="3153603"/>
            <a:ext cx="1308371" cy="646331"/>
          </a:xfrm>
          <a:prstGeom prst="rect">
            <a:avLst/>
          </a:prstGeom>
        </p:spPr>
        <p:txBody>
          <a:bodyPr wrap="none">
            <a:spAutoFit/>
          </a:bodyPr>
          <a:lstStyle/>
          <a:p>
            <a:r>
              <a:rPr lang="en-US">
                <a:latin typeface="Stolzl Bold" panose="00000800000000000000" pitchFamily="50" charset="-18"/>
              </a:rPr>
              <a:t>Data </a:t>
            </a:r>
          </a:p>
          <a:p>
            <a:r>
              <a:rPr lang="en-US">
                <a:latin typeface="Stolzl Bold" panose="00000800000000000000" pitchFamily="50" charset="-18"/>
              </a:rPr>
              <a:t>selection</a:t>
            </a:r>
          </a:p>
        </p:txBody>
      </p:sp>
      <p:sp>
        <p:nvSpPr>
          <p:cNvPr id="30" name="Rectangle 29">
            <a:extLst>
              <a:ext uri="{FF2B5EF4-FFF2-40B4-BE49-F238E27FC236}">
                <a16:creationId xmlns:a16="http://schemas.microsoft.com/office/drawing/2014/main" id="{3E315678-3E90-4B90-AD60-FA2417ED241D}"/>
              </a:ext>
            </a:extLst>
          </p:cNvPr>
          <p:cNvSpPr/>
          <p:nvPr/>
        </p:nvSpPr>
        <p:spPr>
          <a:xfrm rot="16200000">
            <a:off x="2926889" y="3097004"/>
            <a:ext cx="1435008" cy="646331"/>
          </a:xfrm>
          <a:prstGeom prst="rect">
            <a:avLst/>
          </a:prstGeom>
        </p:spPr>
        <p:txBody>
          <a:bodyPr wrap="none">
            <a:spAutoFit/>
          </a:bodyPr>
          <a:lstStyle/>
          <a:p>
            <a:r>
              <a:rPr lang="en-US">
                <a:latin typeface="Stolzl Bold" panose="00000800000000000000" pitchFamily="50" charset="-18"/>
              </a:rPr>
              <a:t>Approach </a:t>
            </a:r>
          </a:p>
          <a:p>
            <a:r>
              <a:rPr lang="en-US">
                <a:latin typeface="Stolzl Bold" panose="00000800000000000000" pitchFamily="50" charset="-18"/>
              </a:rPr>
              <a:t>analysis</a:t>
            </a:r>
          </a:p>
        </p:txBody>
      </p:sp>
      <p:sp>
        <p:nvSpPr>
          <p:cNvPr id="31" name="Rectangle 30">
            <a:extLst>
              <a:ext uri="{FF2B5EF4-FFF2-40B4-BE49-F238E27FC236}">
                <a16:creationId xmlns:a16="http://schemas.microsoft.com/office/drawing/2014/main" id="{7F0D23BA-7DC0-41D2-A181-AA5921A9EFC8}"/>
              </a:ext>
            </a:extLst>
          </p:cNvPr>
          <p:cNvSpPr/>
          <p:nvPr/>
        </p:nvSpPr>
        <p:spPr>
          <a:xfrm rot="16200000">
            <a:off x="1670975" y="2687025"/>
            <a:ext cx="1991251" cy="923330"/>
          </a:xfrm>
          <a:prstGeom prst="rect">
            <a:avLst/>
          </a:prstGeom>
        </p:spPr>
        <p:txBody>
          <a:bodyPr wrap="none">
            <a:spAutoFit/>
          </a:bodyPr>
          <a:lstStyle/>
          <a:p>
            <a:r>
              <a:rPr lang="en-US" dirty="0" err="1">
                <a:latin typeface="Stolzl Bold" panose="00000800000000000000" pitchFamily="50" charset="-18"/>
              </a:rPr>
              <a:t>Busines</a:t>
            </a:r>
            <a:r>
              <a:rPr lang="hr-HR" dirty="0">
                <a:latin typeface="Stolzl Bold" panose="00000800000000000000" pitchFamily="50" charset="-18"/>
              </a:rPr>
              <a:t>s</a:t>
            </a:r>
            <a:endParaRPr lang="en-US" dirty="0">
              <a:latin typeface="Stolzl Bold" panose="00000800000000000000" pitchFamily="50" charset="-18"/>
            </a:endParaRPr>
          </a:p>
          <a:p>
            <a:r>
              <a:rPr lang="en-US" dirty="0">
                <a:latin typeface="Stolzl Bold" panose="00000800000000000000" pitchFamily="50" charset="-18"/>
              </a:rPr>
              <a:t>problem/task </a:t>
            </a:r>
          </a:p>
          <a:p>
            <a:r>
              <a:rPr lang="en-US" dirty="0">
                <a:latin typeface="Stolzl Bold" panose="00000800000000000000" pitchFamily="50" charset="-18"/>
              </a:rPr>
              <a:t>decomposition</a:t>
            </a:r>
          </a:p>
        </p:txBody>
      </p:sp>
      <p:sp>
        <p:nvSpPr>
          <p:cNvPr id="32" name="Rectangle 31">
            <a:extLst>
              <a:ext uri="{FF2B5EF4-FFF2-40B4-BE49-F238E27FC236}">
                <a16:creationId xmlns:a16="http://schemas.microsoft.com/office/drawing/2014/main" id="{641A1F5A-B0EE-4E73-9681-C09032160707}"/>
              </a:ext>
            </a:extLst>
          </p:cNvPr>
          <p:cNvSpPr/>
          <p:nvPr/>
        </p:nvSpPr>
        <p:spPr>
          <a:xfrm>
            <a:off x="95512" y="1436930"/>
            <a:ext cx="2627642" cy="400110"/>
          </a:xfrm>
          <a:prstGeom prst="rect">
            <a:avLst/>
          </a:prstGeom>
        </p:spPr>
        <p:txBody>
          <a:bodyPr wrap="none">
            <a:spAutoFit/>
          </a:bodyPr>
          <a:lstStyle/>
          <a:p>
            <a:r>
              <a:rPr lang="en-US" sz="2000">
                <a:solidFill>
                  <a:schemeClr val="bg1"/>
                </a:solidFill>
                <a:latin typeface="Stolzl Bold" panose="00000800000000000000" pitchFamily="50" charset="-18"/>
              </a:rPr>
              <a:t>USE CASE BLOCKS</a:t>
            </a:r>
          </a:p>
        </p:txBody>
      </p:sp>
      <p:sp>
        <p:nvSpPr>
          <p:cNvPr id="33" name="Rectangle 32">
            <a:extLst>
              <a:ext uri="{FF2B5EF4-FFF2-40B4-BE49-F238E27FC236}">
                <a16:creationId xmlns:a16="http://schemas.microsoft.com/office/drawing/2014/main" id="{EBE2F4E5-A4DD-4849-8EC6-47A7A644B437}"/>
              </a:ext>
            </a:extLst>
          </p:cNvPr>
          <p:cNvSpPr/>
          <p:nvPr/>
        </p:nvSpPr>
        <p:spPr>
          <a:xfrm>
            <a:off x="151891" y="4109855"/>
            <a:ext cx="1433406" cy="400110"/>
          </a:xfrm>
          <a:prstGeom prst="rect">
            <a:avLst/>
          </a:prstGeom>
        </p:spPr>
        <p:txBody>
          <a:bodyPr wrap="none">
            <a:spAutoFit/>
          </a:bodyPr>
          <a:lstStyle/>
          <a:p>
            <a:r>
              <a:rPr lang="en-US" sz="2000">
                <a:solidFill>
                  <a:schemeClr val="bg1"/>
                </a:solidFill>
                <a:latin typeface="Stolzl Bold" panose="00000800000000000000" pitchFamily="50" charset="-18"/>
              </a:rPr>
              <a:t>CONTENT</a:t>
            </a:r>
          </a:p>
        </p:txBody>
      </p:sp>
      <p:sp>
        <p:nvSpPr>
          <p:cNvPr id="34" name="TekstniOkvir 1">
            <a:extLst>
              <a:ext uri="{FF2B5EF4-FFF2-40B4-BE49-F238E27FC236}">
                <a16:creationId xmlns:a16="http://schemas.microsoft.com/office/drawing/2014/main" id="{57E637A3-6AD1-48F3-B313-28D6A5ABB41C}"/>
              </a:ext>
            </a:extLst>
          </p:cNvPr>
          <p:cNvSpPr txBox="1"/>
          <p:nvPr/>
        </p:nvSpPr>
        <p:spPr>
          <a:xfrm>
            <a:off x="2500498" y="4246556"/>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200">
                <a:solidFill>
                  <a:srgbClr val="D23E38"/>
                </a:solidFill>
                <a:latin typeface="Stolzl Bold" panose="00000800000000000000" charset="0"/>
              </a:rPr>
              <a:t>1</a:t>
            </a:r>
          </a:p>
        </p:txBody>
      </p:sp>
      <p:sp>
        <p:nvSpPr>
          <p:cNvPr id="35" name="TekstniOkvir 1">
            <a:extLst>
              <a:ext uri="{FF2B5EF4-FFF2-40B4-BE49-F238E27FC236}">
                <a16:creationId xmlns:a16="http://schemas.microsoft.com/office/drawing/2014/main" id="{052A59FF-C51A-4992-BD08-A52DD963E6C2}"/>
              </a:ext>
            </a:extLst>
          </p:cNvPr>
          <p:cNvSpPr txBox="1"/>
          <p:nvPr/>
        </p:nvSpPr>
        <p:spPr>
          <a:xfrm>
            <a:off x="3381316" y="4254422"/>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200">
                <a:solidFill>
                  <a:srgbClr val="D23E38"/>
                </a:solidFill>
                <a:latin typeface="Stolzl Bold" panose="00000800000000000000" charset="0"/>
              </a:rPr>
              <a:t>2</a:t>
            </a:r>
          </a:p>
        </p:txBody>
      </p:sp>
      <p:sp>
        <p:nvSpPr>
          <p:cNvPr id="36" name="TekstniOkvir 1">
            <a:extLst>
              <a:ext uri="{FF2B5EF4-FFF2-40B4-BE49-F238E27FC236}">
                <a16:creationId xmlns:a16="http://schemas.microsoft.com/office/drawing/2014/main" id="{139116DC-4476-4B28-806C-24A14B915CBB}"/>
              </a:ext>
            </a:extLst>
          </p:cNvPr>
          <p:cNvSpPr txBox="1"/>
          <p:nvPr/>
        </p:nvSpPr>
        <p:spPr>
          <a:xfrm>
            <a:off x="4340976" y="4261268"/>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200">
                <a:solidFill>
                  <a:srgbClr val="D23E38"/>
                </a:solidFill>
                <a:latin typeface="Stolzl Bold" panose="00000800000000000000" charset="0"/>
              </a:rPr>
              <a:t>3</a:t>
            </a:r>
          </a:p>
        </p:txBody>
      </p:sp>
      <p:sp>
        <p:nvSpPr>
          <p:cNvPr id="37" name="TekstniOkvir 1">
            <a:extLst>
              <a:ext uri="{FF2B5EF4-FFF2-40B4-BE49-F238E27FC236}">
                <a16:creationId xmlns:a16="http://schemas.microsoft.com/office/drawing/2014/main" id="{998F83DE-168E-4C67-9EEE-BF7BAF37382B}"/>
              </a:ext>
            </a:extLst>
          </p:cNvPr>
          <p:cNvSpPr txBox="1"/>
          <p:nvPr/>
        </p:nvSpPr>
        <p:spPr>
          <a:xfrm>
            <a:off x="5351860" y="4266016"/>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200">
                <a:solidFill>
                  <a:srgbClr val="D23E38"/>
                </a:solidFill>
                <a:latin typeface="Stolzl Bold" panose="00000800000000000000" charset="0"/>
              </a:rPr>
              <a:t>4</a:t>
            </a:r>
          </a:p>
        </p:txBody>
      </p:sp>
      <p:sp>
        <p:nvSpPr>
          <p:cNvPr id="38" name="TekstniOkvir 1">
            <a:extLst>
              <a:ext uri="{FF2B5EF4-FFF2-40B4-BE49-F238E27FC236}">
                <a16:creationId xmlns:a16="http://schemas.microsoft.com/office/drawing/2014/main" id="{42BE7C96-B974-4BBE-977E-420814209310}"/>
              </a:ext>
            </a:extLst>
          </p:cNvPr>
          <p:cNvSpPr txBox="1"/>
          <p:nvPr/>
        </p:nvSpPr>
        <p:spPr>
          <a:xfrm>
            <a:off x="6362744" y="4263319"/>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200">
                <a:solidFill>
                  <a:srgbClr val="D23E38"/>
                </a:solidFill>
                <a:latin typeface="Stolzl Bold" panose="00000800000000000000" charset="0"/>
              </a:rPr>
              <a:t>5</a:t>
            </a:r>
          </a:p>
        </p:txBody>
      </p:sp>
      <p:sp>
        <p:nvSpPr>
          <p:cNvPr id="39" name="TekstniOkvir 1">
            <a:extLst>
              <a:ext uri="{FF2B5EF4-FFF2-40B4-BE49-F238E27FC236}">
                <a16:creationId xmlns:a16="http://schemas.microsoft.com/office/drawing/2014/main" id="{BF4206D1-97F3-4453-AF59-8537F24DA0C6}"/>
              </a:ext>
            </a:extLst>
          </p:cNvPr>
          <p:cNvSpPr txBox="1"/>
          <p:nvPr/>
        </p:nvSpPr>
        <p:spPr>
          <a:xfrm>
            <a:off x="7322404" y="4276590"/>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200">
                <a:solidFill>
                  <a:srgbClr val="D23E38"/>
                </a:solidFill>
                <a:latin typeface="Stolzl Bold" panose="00000800000000000000" charset="0"/>
              </a:rPr>
              <a:t>6</a:t>
            </a:r>
          </a:p>
        </p:txBody>
      </p:sp>
      <p:sp>
        <p:nvSpPr>
          <p:cNvPr id="40" name="TekstniOkvir 1">
            <a:extLst>
              <a:ext uri="{FF2B5EF4-FFF2-40B4-BE49-F238E27FC236}">
                <a16:creationId xmlns:a16="http://schemas.microsoft.com/office/drawing/2014/main" id="{CC09F94C-23EF-483F-BFF5-9EEE03EB1EBA}"/>
              </a:ext>
            </a:extLst>
          </p:cNvPr>
          <p:cNvSpPr txBox="1"/>
          <p:nvPr/>
        </p:nvSpPr>
        <p:spPr>
          <a:xfrm>
            <a:off x="8333288" y="4274913"/>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200">
                <a:solidFill>
                  <a:srgbClr val="D23E38"/>
                </a:solidFill>
                <a:latin typeface="Stolzl Bold" panose="00000800000000000000" charset="0"/>
              </a:rPr>
              <a:t>7</a:t>
            </a:r>
          </a:p>
        </p:txBody>
      </p:sp>
      <p:sp>
        <p:nvSpPr>
          <p:cNvPr id="41" name="TekstniOkvir 1">
            <a:extLst>
              <a:ext uri="{FF2B5EF4-FFF2-40B4-BE49-F238E27FC236}">
                <a16:creationId xmlns:a16="http://schemas.microsoft.com/office/drawing/2014/main" id="{9200DFF8-2D6D-4EFA-AFB3-BBDB6DCC4275}"/>
              </a:ext>
            </a:extLst>
          </p:cNvPr>
          <p:cNvSpPr txBox="1"/>
          <p:nvPr/>
        </p:nvSpPr>
        <p:spPr>
          <a:xfrm>
            <a:off x="9292948" y="4274912"/>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200">
                <a:solidFill>
                  <a:srgbClr val="D23E38"/>
                </a:solidFill>
                <a:latin typeface="Stolzl Bold" panose="00000800000000000000" charset="0"/>
              </a:rPr>
              <a:t>8</a:t>
            </a:r>
          </a:p>
        </p:txBody>
      </p:sp>
      <p:sp>
        <p:nvSpPr>
          <p:cNvPr id="42" name="Arrow: Right 41">
            <a:extLst>
              <a:ext uri="{FF2B5EF4-FFF2-40B4-BE49-F238E27FC236}">
                <a16:creationId xmlns:a16="http://schemas.microsoft.com/office/drawing/2014/main" id="{7393182B-3E9D-4493-B136-2B7BBE5CB20E}"/>
              </a:ext>
            </a:extLst>
          </p:cNvPr>
          <p:cNvSpPr/>
          <p:nvPr/>
        </p:nvSpPr>
        <p:spPr>
          <a:xfrm>
            <a:off x="2345429" y="5151066"/>
            <a:ext cx="7515008" cy="484632"/>
          </a:xfrm>
          <a:prstGeom prst="rightArrow">
            <a:avLst/>
          </a:prstGeom>
          <a:gradFill flip="none" rotWithShape="1">
            <a:gsLst>
              <a:gs pos="0">
                <a:srgbClr val="BE2566"/>
              </a:gs>
              <a:gs pos="100000">
                <a:srgbClr val="EFEFEF"/>
              </a:gs>
            </a:gsLst>
            <a:lin ang="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113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556469"/>
            <a:ext cx="10670508" cy="4196020"/>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Marketing strategies come and go</a:t>
            </a:r>
            <a:r>
              <a:rPr kumimoji="0" lang="hr-HR"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hr-HR" sz="20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and</a:t>
            </a:r>
            <a:r>
              <a:rPr kumimoji="0" lang="hr-HR"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t</a:t>
            </a:r>
            <a:r>
              <a:rPr kumimoji="0" lang="en-US"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hey promise to work, or at least do until they are replaced by new ones. </a:t>
            </a:r>
            <a:endParaRPr kumimoji="0" lang="hr-HR"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From 4P’s and AIDA, we now have Kotler’s strategy, the 5A’s, </a:t>
            </a:r>
            <a:br>
              <a:rPr kumimoji="0" lang="hr-HR"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which work in line with the current online technology. </a:t>
            </a:r>
            <a:endParaRPr kumimoji="0" lang="hr-HR"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Kotlers</a:t>
            </a:r>
            <a:r>
              <a:rPr kumimoji="0" lang="en-US"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5A’s model does not disregard the other ones</a:t>
            </a:r>
            <a:r>
              <a:rPr kumimoji="0" lang="hr-HR"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  </a:t>
            </a:r>
            <a:r>
              <a:rPr kumimoji="0" lang="en-US"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he </a:t>
            </a:r>
            <a:br>
              <a:rPr kumimoji="0" lang="hr-HR"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0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recognises</a:t>
            </a:r>
            <a:r>
              <a:rPr kumimoji="0" lang="en-US"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other paths that customers can opt to use to </a:t>
            </a:r>
            <a:br>
              <a:rPr kumimoji="0" lang="hr-HR"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purchase products. </a:t>
            </a:r>
            <a:endParaRPr kumimoji="0" lang="hr-HR"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These can be traditional, digital or a mixture of both. </a:t>
            </a:r>
            <a:endParaRPr kumimoji="0" lang="hr-HR" sz="20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1216818"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Marketing 4.0 in a nutshell</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pic>
        <p:nvPicPr>
          <p:cNvPr id="3074" name="Picture 2" descr="Marketing 4.0 - Setiawan Iwan | Książka w Sklepie EMPIK.COM">
            <a:extLst>
              <a:ext uri="{FF2B5EF4-FFF2-40B4-BE49-F238E27FC236}">
                <a16:creationId xmlns:a16="http://schemas.microsoft.com/office/drawing/2014/main" id="{6E3B7EA1-7F1A-4105-89E2-04063DCBC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9939" y="2473848"/>
            <a:ext cx="225742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289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1216818"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5A’s</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grpSp>
        <p:nvGrpSpPr>
          <p:cNvPr id="7" name="Group 6">
            <a:extLst>
              <a:ext uri="{FF2B5EF4-FFF2-40B4-BE49-F238E27FC236}">
                <a16:creationId xmlns:a16="http://schemas.microsoft.com/office/drawing/2014/main" id="{7939844C-4A93-449A-8EED-6B7DBBD2B78D}"/>
              </a:ext>
            </a:extLst>
          </p:cNvPr>
          <p:cNvGrpSpPr/>
          <p:nvPr/>
        </p:nvGrpSpPr>
        <p:grpSpPr>
          <a:xfrm>
            <a:off x="459002" y="1538674"/>
            <a:ext cx="11050098" cy="4469541"/>
            <a:chOff x="744613" y="1567550"/>
            <a:chExt cx="11050098" cy="4469541"/>
          </a:xfrm>
        </p:grpSpPr>
        <p:sp>
          <p:nvSpPr>
            <p:cNvPr id="2" name="Oval 1">
              <a:extLst>
                <a:ext uri="{FF2B5EF4-FFF2-40B4-BE49-F238E27FC236}">
                  <a16:creationId xmlns:a16="http://schemas.microsoft.com/office/drawing/2014/main" id="{7AA1F8F3-249E-471A-9437-C6791638928A}"/>
                </a:ext>
              </a:extLst>
            </p:cNvPr>
            <p:cNvSpPr/>
            <p:nvPr/>
          </p:nvSpPr>
          <p:spPr>
            <a:xfrm>
              <a:off x="1867471" y="5063978"/>
              <a:ext cx="837321" cy="837321"/>
            </a:xfrm>
            <a:prstGeom prst="ellipse">
              <a:avLst/>
            </a:prstGeom>
            <a:solidFill>
              <a:srgbClr val="F3A67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800" b="0" i="0" u="none" strike="noStrike" kern="1200" cap="none" spc="0" normalizeH="0" baseline="0" noProof="0" dirty="0">
                  <a:ln>
                    <a:noFill/>
                  </a:ln>
                  <a:solidFill>
                    <a:prstClr val="white"/>
                  </a:solidFill>
                  <a:effectLst/>
                  <a:uLnTx/>
                  <a:uFillTx/>
                  <a:latin typeface="Stolzl Book" panose="00000500000000000000" charset="0"/>
                  <a:ea typeface="+mn-ea"/>
                  <a:cs typeface="+mn-cs"/>
                </a:rPr>
                <a:t>I </a:t>
              </a:r>
              <a:r>
                <a:rPr kumimoji="0" lang="hr-HR" sz="8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know</a:t>
              </a:r>
              <a:endParaRPr kumimoji="0" lang="hr-HR" sz="11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
          <p:nvSpPr>
            <p:cNvPr id="11" name="Oval 10">
              <a:extLst>
                <a:ext uri="{FF2B5EF4-FFF2-40B4-BE49-F238E27FC236}">
                  <a16:creationId xmlns:a16="http://schemas.microsoft.com/office/drawing/2014/main" id="{03F84B88-4BC6-4A7A-91AB-527B6F4EEA98}"/>
                </a:ext>
              </a:extLst>
            </p:cNvPr>
            <p:cNvSpPr/>
            <p:nvPr/>
          </p:nvSpPr>
          <p:spPr>
            <a:xfrm>
              <a:off x="3947718" y="5052726"/>
              <a:ext cx="837321" cy="837321"/>
            </a:xfrm>
            <a:prstGeom prst="ellipse">
              <a:avLst/>
            </a:prstGeom>
            <a:solidFill>
              <a:srgbClr val="E26F10"/>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800" b="0" i="0" u="none" strike="noStrike" kern="1200" cap="none" spc="0" normalizeH="0" baseline="0" noProof="0" dirty="0">
                  <a:ln>
                    <a:noFill/>
                  </a:ln>
                  <a:solidFill>
                    <a:prstClr val="white"/>
                  </a:solidFill>
                  <a:effectLst/>
                  <a:uLnTx/>
                  <a:uFillTx/>
                  <a:latin typeface="Stolzl Book" panose="00000500000000000000" charset="0"/>
                  <a:ea typeface="+mn-ea"/>
                  <a:cs typeface="+mn-cs"/>
                </a:rPr>
                <a:t>I </a:t>
              </a:r>
              <a:r>
                <a:rPr kumimoji="0" lang="hr-HR" sz="8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like</a:t>
              </a:r>
              <a:endParaRPr kumimoji="0" lang="hr-HR" sz="11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
          <p:nvSpPr>
            <p:cNvPr id="12" name="Oval 11">
              <a:extLst>
                <a:ext uri="{FF2B5EF4-FFF2-40B4-BE49-F238E27FC236}">
                  <a16:creationId xmlns:a16="http://schemas.microsoft.com/office/drawing/2014/main" id="{AEF2FA88-1BE5-4202-B105-3424E4E76151}"/>
                </a:ext>
              </a:extLst>
            </p:cNvPr>
            <p:cNvSpPr/>
            <p:nvPr/>
          </p:nvSpPr>
          <p:spPr>
            <a:xfrm>
              <a:off x="6055032" y="5063978"/>
              <a:ext cx="837321" cy="837321"/>
            </a:xfrm>
            <a:prstGeom prst="ellipse">
              <a:avLst/>
            </a:prstGeom>
            <a:solidFill>
              <a:srgbClr val="DB5C1E"/>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8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I’m</a:t>
              </a:r>
              <a:r>
                <a:rPr kumimoji="0" lang="hr-HR" sz="8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8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convinced</a:t>
              </a:r>
              <a:endParaRPr kumimoji="0" lang="hr-HR" sz="11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
          <p:nvSpPr>
            <p:cNvPr id="13" name="Oval 12">
              <a:extLst>
                <a:ext uri="{FF2B5EF4-FFF2-40B4-BE49-F238E27FC236}">
                  <a16:creationId xmlns:a16="http://schemas.microsoft.com/office/drawing/2014/main" id="{D38CD5D7-5F69-4968-B0D6-EAE2832E129B}"/>
                </a:ext>
              </a:extLst>
            </p:cNvPr>
            <p:cNvSpPr/>
            <p:nvPr/>
          </p:nvSpPr>
          <p:spPr>
            <a:xfrm>
              <a:off x="8419853" y="5063978"/>
              <a:ext cx="837321" cy="837321"/>
            </a:xfrm>
            <a:prstGeom prst="ellipse">
              <a:avLst/>
            </a:prstGeom>
            <a:solidFill>
              <a:srgbClr val="D23E38"/>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8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I’m</a:t>
              </a:r>
              <a:r>
                <a:rPr kumimoji="0" lang="hr-HR" sz="8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8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buying</a:t>
              </a:r>
              <a:endParaRPr kumimoji="0" lang="hr-HR" sz="11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
          <p:nvSpPr>
            <p:cNvPr id="14" name="Oval 13">
              <a:extLst>
                <a:ext uri="{FF2B5EF4-FFF2-40B4-BE49-F238E27FC236}">
                  <a16:creationId xmlns:a16="http://schemas.microsoft.com/office/drawing/2014/main" id="{61E35240-0331-4927-83DB-9C79C9048158}"/>
                </a:ext>
              </a:extLst>
            </p:cNvPr>
            <p:cNvSpPr/>
            <p:nvPr/>
          </p:nvSpPr>
          <p:spPr>
            <a:xfrm>
              <a:off x="10500100" y="5052726"/>
              <a:ext cx="837321" cy="837321"/>
            </a:xfrm>
            <a:prstGeom prst="ellipse">
              <a:avLst/>
            </a:prstGeom>
            <a:solidFill>
              <a:srgbClr val="C30E60"/>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800" b="0" i="0" u="none" strike="noStrike" kern="1200" cap="none" spc="0" normalizeH="0" baseline="0" noProof="0" dirty="0">
                  <a:ln>
                    <a:noFill/>
                  </a:ln>
                  <a:solidFill>
                    <a:prstClr val="white"/>
                  </a:solidFill>
                  <a:effectLst/>
                  <a:uLnTx/>
                  <a:uFillTx/>
                  <a:latin typeface="Stolzl Book" panose="00000500000000000000" charset="0"/>
                  <a:ea typeface="+mn-ea"/>
                  <a:cs typeface="+mn-cs"/>
                </a:rPr>
                <a:t>I </a:t>
              </a:r>
              <a:r>
                <a:rPr kumimoji="0" lang="hr-HR" sz="8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recomend</a:t>
              </a:r>
              <a:endParaRPr kumimoji="0" lang="hr-HR" sz="11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
          <p:nvSpPr>
            <p:cNvPr id="3" name="Rectangle: Rounded Corners 2">
              <a:extLst>
                <a:ext uri="{FF2B5EF4-FFF2-40B4-BE49-F238E27FC236}">
                  <a16:creationId xmlns:a16="http://schemas.microsoft.com/office/drawing/2014/main" id="{C7313FA1-E44F-4611-B040-EF7D76EA0C96}"/>
                </a:ext>
              </a:extLst>
            </p:cNvPr>
            <p:cNvSpPr/>
            <p:nvPr/>
          </p:nvSpPr>
          <p:spPr>
            <a:xfrm>
              <a:off x="1473392" y="1776913"/>
              <a:ext cx="1620000" cy="540000"/>
            </a:xfrm>
            <a:prstGeom prst="roundRect">
              <a:avLst/>
            </a:prstGeom>
            <a:solidFill>
              <a:srgbClr val="F3A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white"/>
                  </a:solidFill>
                  <a:effectLst/>
                  <a:uLnTx/>
                  <a:uFillTx/>
                  <a:latin typeface="Calibri" panose="020F0502020204030204"/>
                  <a:ea typeface="+mn-ea"/>
                  <a:cs typeface="+mn-cs"/>
                </a:rPr>
                <a:t>AWARE</a:t>
              </a:r>
            </a:p>
          </p:txBody>
        </p:sp>
        <p:sp>
          <p:nvSpPr>
            <p:cNvPr id="15" name="Rectangle: Rounded Corners 14">
              <a:extLst>
                <a:ext uri="{FF2B5EF4-FFF2-40B4-BE49-F238E27FC236}">
                  <a16:creationId xmlns:a16="http://schemas.microsoft.com/office/drawing/2014/main" id="{840EA71E-8F2C-4B91-B64A-073D869D250A}"/>
                </a:ext>
              </a:extLst>
            </p:cNvPr>
            <p:cNvSpPr/>
            <p:nvPr/>
          </p:nvSpPr>
          <p:spPr>
            <a:xfrm>
              <a:off x="3557714" y="1780097"/>
              <a:ext cx="1620000" cy="540000"/>
            </a:xfrm>
            <a:prstGeom prst="roundRect">
              <a:avLst/>
            </a:prstGeom>
            <a:solidFill>
              <a:srgbClr val="E26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white"/>
                  </a:solidFill>
                  <a:effectLst/>
                  <a:uLnTx/>
                  <a:uFillTx/>
                  <a:latin typeface="Calibri" panose="020F0502020204030204"/>
                  <a:ea typeface="+mn-ea"/>
                  <a:cs typeface="+mn-cs"/>
                </a:rPr>
                <a:t>APPEAL</a:t>
              </a:r>
            </a:p>
          </p:txBody>
        </p:sp>
        <p:sp>
          <p:nvSpPr>
            <p:cNvPr id="16" name="Rectangle: Rounded Corners 15">
              <a:extLst>
                <a:ext uri="{FF2B5EF4-FFF2-40B4-BE49-F238E27FC236}">
                  <a16:creationId xmlns:a16="http://schemas.microsoft.com/office/drawing/2014/main" id="{0512AD9E-A37C-48C9-985F-24850336C626}"/>
                </a:ext>
              </a:extLst>
            </p:cNvPr>
            <p:cNvSpPr/>
            <p:nvPr/>
          </p:nvSpPr>
          <p:spPr>
            <a:xfrm>
              <a:off x="5663693" y="1776913"/>
              <a:ext cx="1620000" cy="540000"/>
            </a:xfrm>
            <a:prstGeom prst="roundRect">
              <a:avLst/>
            </a:prstGeom>
            <a:solidFill>
              <a:srgbClr val="DB5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white"/>
                  </a:solidFill>
                  <a:effectLst/>
                  <a:uLnTx/>
                  <a:uFillTx/>
                  <a:latin typeface="Calibri" panose="020F0502020204030204"/>
                  <a:ea typeface="+mn-ea"/>
                  <a:cs typeface="+mn-cs"/>
                </a:rPr>
                <a:t>ASK</a:t>
              </a:r>
            </a:p>
          </p:txBody>
        </p:sp>
        <p:sp>
          <p:nvSpPr>
            <p:cNvPr id="17" name="Rectangle: Rounded Corners 16">
              <a:extLst>
                <a:ext uri="{FF2B5EF4-FFF2-40B4-BE49-F238E27FC236}">
                  <a16:creationId xmlns:a16="http://schemas.microsoft.com/office/drawing/2014/main" id="{95DABD71-0C2F-4DA0-B94D-C0339A2CAF66}"/>
                </a:ext>
              </a:extLst>
            </p:cNvPr>
            <p:cNvSpPr/>
            <p:nvPr/>
          </p:nvSpPr>
          <p:spPr>
            <a:xfrm>
              <a:off x="7910240" y="1771865"/>
              <a:ext cx="1735015" cy="540000"/>
            </a:xfrm>
            <a:prstGeom prst="roundRect">
              <a:avLst/>
            </a:prstGeom>
            <a:solidFill>
              <a:srgbClr val="D23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white"/>
                  </a:solidFill>
                  <a:effectLst/>
                  <a:uLnTx/>
                  <a:uFillTx/>
                  <a:latin typeface="Calibri" panose="020F0502020204030204"/>
                  <a:ea typeface="+mn-ea"/>
                  <a:cs typeface="+mn-cs"/>
                </a:rPr>
                <a:t>ACT</a:t>
              </a:r>
            </a:p>
          </p:txBody>
        </p:sp>
        <p:sp>
          <p:nvSpPr>
            <p:cNvPr id="18" name="Rectangle: Rounded Corners 17">
              <a:extLst>
                <a:ext uri="{FF2B5EF4-FFF2-40B4-BE49-F238E27FC236}">
                  <a16:creationId xmlns:a16="http://schemas.microsoft.com/office/drawing/2014/main" id="{12B33C4D-5C92-4094-B42D-A22311AD38AF}"/>
                </a:ext>
              </a:extLst>
            </p:cNvPr>
            <p:cNvSpPr/>
            <p:nvPr/>
          </p:nvSpPr>
          <p:spPr>
            <a:xfrm>
              <a:off x="10108761" y="1796680"/>
              <a:ext cx="1620000" cy="540000"/>
            </a:xfrm>
            <a:prstGeom prst="roundRect">
              <a:avLst/>
            </a:prstGeom>
            <a:solidFill>
              <a:srgbClr val="C30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white"/>
                  </a:solidFill>
                  <a:effectLst/>
                  <a:uLnTx/>
                  <a:uFillTx/>
                  <a:latin typeface="Calibri" panose="020F0502020204030204"/>
                  <a:ea typeface="+mn-ea"/>
                  <a:cs typeface="+mn-cs"/>
                </a:rPr>
                <a:t>ADVOCATE</a:t>
              </a:r>
            </a:p>
          </p:txBody>
        </p:sp>
        <p:sp>
          <p:nvSpPr>
            <p:cNvPr id="4" name="Oval 3">
              <a:extLst>
                <a:ext uri="{FF2B5EF4-FFF2-40B4-BE49-F238E27FC236}">
                  <a16:creationId xmlns:a16="http://schemas.microsoft.com/office/drawing/2014/main" id="{F22BBA4F-597E-482B-9457-8970D5F96A46}"/>
                </a:ext>
              </a:extLst>
            </p:cNvPr>
            <p:cNvSpPr/>
            <p:nvPr/>
          </p:nvSpPr>
          <p:spPr>
            <a:xfrm>
              <a:off x="1333105" y="1598043"/>
              <a:ext cx="276563" cy="276563"/>
            </a:xfrm>
            <a:prstGeom prst="ellipse">
              <a:avLst/>
            </a:prstGeom>
            <a:solidFill>
              <a:srgbClr val="F3A6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800" b="0" i="0" u="none" strike="noStrike" kern="1200" cap="none" spc="0" normalizeH="0" baseline="0" noProof="0" dirty="0">
                  <a:ln>
                    <a:noFill/>
                  </a:ln>
                  <a:solidFill>
                    <a:prstClr val="white"/>
                  </a:solidFill>
                  <a:effectLst/>
                  <a:uLnTx/>
                  <a:uFillTx/>
                  <a:latin typeface="Stolzl Book" panose="00000500000000000000" charset="0"/>
                  <a:ea typeface="+mn-ea"/>
                  <a:cs typeface="+mn-cs"/>
                </a:rPr>
                <a:t>A1</a:t>
              </a:r>
            </a:p>
          </p:txBody>
        </p:sp>
        <p:sp>
          <p:nvSpPr>
            <p:cNvPr id="20" name="Oval 19">
              <a:extLst>
                <a:ext uri="{FF2B5EF4-FFF2-40B4-BE49-F238E27FC236}">
                  <a16:creationId xmlns:a16="http://schemas.microsoft.com/office/drawing/2014/main" id="{4D5131E5-1467-4954-BED5-DB8CA9EE07B4}"/>
                </a:ext>
              </a:extLst>
            </p:cNvPr>
            <p:cNvSpPr/>
            <p:nvPr/>
          </p:nvSpPr>
          <p:spPr>
            <a:xfrm>
              <a:off x="3476615" y="1586333"/>
              <a:ext cx="276563" cy="276563"/>
            </a:xfrm>
            <a:prstGeom prst="ellipse">
              <a:avLst/>
            </a:prstGeom>
            <a:solidFill>
              <a:srgbClr val="E26F1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800" b="0" i="0" u="none" strike="noStrike" kern="1200" cap="none" spc="0" normalizeH="0" baseline="0" noProof="0" dirty="0">
                  <a:ln>
                    <a:noFill/>
                  </a:ln>
                  <a:solidFill>
                    <a:prstClr val="white"/>
                  </a:solidFill>
                  <a:effectLst/>
                  <a:uLnTx/>
                  <a:uFillTx/>
                  <a:latin typeface="Stolzl Book" panose="00000500000000000000" charset="0"/>
                  <a:ea typeface="+mn-ea"/>
                  <a:cs typeface="+mn-cs"/>
                </a:rPr>
                <a:t>A2</a:t>
              </a:r>
            </a:p>
          </p:txBody>
        </p:sp>
        <p:sp>
          <p:nvSpPr>
            <p:cNvPr id="21" name="Oval 20">
              <a:extLst>
                <a:ext uri="{FF2B5EF4-FFF2-40B4-BE49-F238E27FC236}">
                  <a16:creationId xmlns:a16="http://schemas.microsoft.com/office/drawing/2014/main" id="{C2054D38-CAAB-469E-9DAF-6AFA4FDA76CC}"/>
                </a:ext>
              </a:extLst>
            </p:cNvPr>
            <p:cNvSpPr/>
            <p:nvPr/>
          </p:nvSpPr>
          <p:spPr>
            <a:xfrm>
              <a:off x="5532306" y="1567550"/>
              <a:ext cx="276563" cy="276563"/>
            </a:xfrm>
            <a:prstGeom prst="ellipse">
              <a:avLst/>
            </a:prstGeom>
            <a:solidFill>
              <a:srgbClr val="DB5C1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800" b="0" i="0" u="none" strike="noStrike" kern="1200" cap="none" spc="0" normalizeH="0" baseline="0" noProof="0" dirty="0">
                  <a:ln>
                    <a:noFill/>
                  </a:ln>
                  <a:solidFill>
                    <a:prstClr val="white"/>
                  </a:solidFill>
                  <a:effectLst/>
                  <a:uLnTx/>
                  <a:uFillTx/>
                  <a:latin typeface="Stolzl Book" panose="00000500000000000000" charset="0"/>
                  <a:ea typeface="+mn-ea"/>
                  <a:cs typeface="+mn-cs"/>
                </a:rPr>
                <a:t>A3</a:t>
              </a:r>
            </a:p>
          </p:txBody>
        </p:sp>
        <p:sp>
          <p:nvSpPr>
            <p:cNvPr id="22" name="Oval 21">
              <a:extLst>
                <a:ext uri="{FF2B5EF4-FFF2-40B4-BE49-F238E27FC236}">
                  <a16:creationId xmlns:a16="http://schemas.microsoft.com/office/drawing/2014/main" id="{57798245-92AF-4726-B05B-5EA25121F799}"/>
                </a:ext>
              </a:extLst>
            </p:cNvPr>
            <p:cNvSpPr/>
            <p:nvPr/>
          </p:nvSpPr>
          <p:spPr>
            <a:xfrm>
              <a:off x="7769672" y="1581574"/>
              <a:ext cx="276563" cy="276563"/>
            </a:xfrm>
            <a:prstGeom prst="ellipse">
              <a:avLst/>
            </a:prstGeom>
            <a:solidFill>
              <a:srgbClr val="D23E3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800" b="0" i="0" u="none" strike="noStrike" kern="1200" cap="none" spc="0" normalizeH="0" baseline="0" noProof="0" dirty="0">
                  <a:ln>
                    <a:noFill/>
                  </a:ln>
                  <a:solidFill>
                    <a:prstClr val="white"/>
                  </a:solidFill>
                  <a:effectLst/>
                  <a:uLnTx/>
                  <a:uFillTx/>
                  <a:latin typeface="Stolzl Book" panose="00000500000000000000" charset="0"/>
                  <a:ea typeface="+mn-ea"/>
                  <a:cs typeface="+mn-cs"/>
                </a:rPr>
                <a:t>A4</a:t>
              </a:r>
            </a:p>
          </p:txBody>
        </p:sp>
        <p:sp>
          <p:nvSpPr>
            <p:cNvPr id="24" name="Oval 23">
              <a:extLst>
                <a:ext uri="{FF2B5EF4-FFF2-40B4-BE49-F238E27FC236}">
                  <a16:creationId xmlns:a16="http://schemas.microsoft.com/office/drawing/2014/main" id="{DCB0D9E1-51F5-46F9-AA1E-079FE8E6912F}"/>
                </a:ext>
              </a:extLst>
            </p:cNvPr>
            <p:cNvSpPr/>
            <p:nvPr/>
          </p:nvSpPr>
          <p:spPr>
            <a:xfrm>
              <a:off x="10016219" y="1587316"/>
              <a:ext cx="276563" cy="276563"/>
            </a:xfrm>
            <a:prstGeom prst="ellipse">
              <a:avLst/>
            </a:prstGeom>
            <a:solidFill>
              <a:srgbClr val="C30E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800" b="0" i="0" u="none" strike="noStrike" kern="1200" cap="none" spc="0" normalizeH="0" baseline="0" noProof="0" dirty="0">
                  <a:ln>
                    <a:noFill/>
                  </a:ln>
                  <a:solidFill>
                    <a:prstClr val="white"/>
                  </a:solidFill>
                  <a:effectLst/>
                  <a:uLnTx/>
                  <a:uFillTx/>
                  <a:latin typeface="Stolzl Book" panose="00000500000000000000" charset="0"/>
                  <a:ea typeface="+mn-ea"/>
                  <a:cs typeface="+mn-cs"/>
                </a:rPr>
                <a:t>A5</a:t>
              </a:r>
            </a:p>
          </p:txBody>
        </p:sp>
        <p:sp>
          <p:nvSpPr>
            <p:cNvPr id="6" name="TextBox 5">
              <a:extLst>
                <a:ext uri="{FF2B5EF4-FFF2-40B4-BE49-F238E27FC236}">
                  <a16:creationId xmlns:a16="http://schemas.microsoft.com/office/drawing/2014/main" id="{F5BC72D9-098B-4333-8375-A1A7B67486EF}"/>
                </a:ext>
              </a:extLst>
            </p:cNvPr>
            <p:cNvSpPr txBox="1"/>
            <p:nvPr/>
          </p:nvSpPr>
          <p:spPr>
            <a:xfrm>
              <a:off x="1371160" y="2311116"/>
              <a:ext cx="1834156" cy="1223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Customers</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are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passively</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exposed</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to a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long</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list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of</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brands</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from</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past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experience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marketing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communications</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and</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or</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recommendations</a:t>
              </a:r>
              <a:endPar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p:txBody>
        </p:sp>
        <p:sp>
          <p:nvSpPr>
            <p:cNvPr id="28" name="Rectangle: Rounded Corners 27">
              <a:extLst>
                <a:ext uri="{FF2B5EF4-FFF2-40B4-BE49-F238E27FC236}">
                  <a16:creationId xmlns:a16="http://schemas.microsoft.com/office/drawing/2014/main" id="{8C95D463-D985-438C-BD47-1E1DBF760650}"/>
                </a:ext>
              </a:extLst>
            </p:cNvPr>
            <p:cNvSpPr/>
            <p:nvPr/>
          </p:nvSpPr>
          <p:spPr>
            <a:xfrm>
              <a:off x="744613" y="2297058"/>
              <a:ext cx="399182" cy="1325880"/>
            </a:xfrm>
            <a:prstGeom prst="roundRect">
              <a:avLst/>
            </a:prstGeom>
            <a:solidFill>
              <a:srgbClr val="BE256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050" b="0" i="0" u="none" strike="noStrike" kern="1200" cap="none" spc="0" normalizeH="0" baseline="0" noProof="0" dirty="0" err="1">
                  <a:ln>
                    <a:noFill/>
                  </a:ln>
                  <a:solidFill>
                    <a:prstClr val="white"/>
                  </a:solidFill>
                  <a:effectLst/>
                  <a:uLnTx/>
                  <a:uFillTx/>
                  <a:latin typeface="Calibri" panose="020F0502020204030204"/>
                  <a:ea typeface="+mn-ea"/>
                  <a:cs typeface="+mn-cs"/>
                </a:rPr>
                <a:t>Customer</a:t>
              </a:r>
              <a:r>
                <a:rPr kumimoji="0" lang="hr-HR" sz="105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hr-HR" sz="1050" b="0" i="0" u="none" strike="noStrike" kern="1200" cap="none" spc="0" normalizeH="0" baseline="0" noProof="0" dirty="0" err="1">
                  <a:ln>
                    <a:noFill/>
                  </a:ln>
                  <a:solidFill>
                    <a:prstClr val="white"/>
                  </a:solidFill>
                  <a:effectLst/>
                  <a:uLnTx/>
                  <a:uFillTx/>
                  <a:latin typeface="Calibri" panose="020F0502020204030204"/>
                  <a:ea typeface="+mn-ea"/>
                  <a:cs typeface="+mn-cs"/>
                </a:rPr>
                <a:t>Behaviour</a:t>
              </a:r>
              <a:endParaRPr kumimoji="0" lang="hr-H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925BBB1F-86F6-4593-9B93-D2AA3F204021}"/>
                </a:ext>
              </a:extLst>
            </p:cNvPr>
            <p:cNvSpPr/>
            <p:nvPr/>
          </p:nvSpPr>
          <p:spPr>
            <a:xfrm>
              <a:off x="751690" y="3806857"/>
              <a:ext cx="399182" cy="1111706"/>
            </a:xfrm>
            <a:prstGeom prst="roundRect">
              <a:avLst/>
            </a:prstGeom>
            <a:solidFill>
              <a:srgbClr val="F1378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050" b="0" i="0" u="none" strike="noStrike" kern="1200" cap="none" spc="0" normalizeH="0" baseline="0" noProof="0" dirty="0" err="1">
                  <a:ln>
                    <a:noFill/>
                  </a:ln>
                  <a:solidFill>
                    <a:prstClr val="white"/>
                  </a:solidFill>
                  <a:effectLst/>
                  <a:uLnTx/>
                  <a:uFillTx/>
                  <a:latin typeface="Calibri" panose="020F0502020204030204"/>
                  <a:ea typeface="+mn-ea"/>
                  <a:cs typeface="+mn-cs"/>
                </a:rPr>
                <a:t>Possible</a:t>
              </a:r>
              <a:r>
                <a:rPr kumimoji="0" lang="hr-HR" sz="105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hr-HR" sz="1050" b="0" i="0" u="none" strike="noStrike" kern="1200" cap="none" spc="0" normalizeH="0" baseline="0" noProof="0" dirty="0" err="1">
                  <a:ln>
                    <a:noFill/>
                  </a:ln>
                  <a:solidFill>
                    <a:prstClr val="white"/>
                  </a:solidFill>
                  <a:effectLst/>
                  <a:uLnTx/>
                  <a:uFillTx/>
                  <a:latin typeface="Calibri" panose="020F0502020204030204"/>
                  <a:ea typeface="+mn-ea"/>
                  <a:cs typeface="+mn-cs"/>
                </a:rPr>
                <a:t>Customer</a:t>
              </a:r>
              <a:r>
                <a:rPr kumimoji="0" lang="hr-HR" sz="1050" b="0" i="0" u="none" strike="noStrike" kern="1200" cap="none" spc="0" normalizeH="0" baseline="0" noProof="0" dirty="0">
                  <a:ln>
                    <a:noFill/>
                  </a:ln>
                  <a:solidFill>
                    <a:prstClr val="white"/>
                  </a:solidFill>
                  <a:effectLst/>
                  <a:uLnTx/>
                  <a:uFillTx/>
                  <a:latin typeface="Calibri" panose="020F0502020204030204"/>
                  <a:ea typeface="+mn-ea"/>
                  <a:cs typeface="+mn-cs"/>
                </a:rPr>
                <a:t> Touch </a:t>
              </a:r>
              <a:r>
                <a:rPr kumimoji="0" lang="hr-HR" sz="1050" b="0" i="0" u="none" strike="noStrike" kern="1200" cap="none" spc="0" normalizeH="0" baseline="0" noProof="0" dirty="0" err="1">
                  <a:ln>
                    <a:noFill/>
                  </a:ln>
                  <a:solidFill>
                    <a:prstClr val="white"/>
                  </a:solidFill>
                  <a:effectLst/>
                  <a:uLnTx/>
                  <a:uFillTx/>
                  <a:latin typeface="Calibri" panose="020F0502020204030204"/>
                  <a:ea typeface="+mn-ea"/>
                  <a:cs typeface="+mn-cs"/>
                </a:rPr>
                <a:t>Points</a:t>
              </a:r>
              <a:endParaRPr kumimoji="0" lang="hr-H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D1375F0C-E18E-46BB-B498-E544B9B47B1C}"/>
                </a:ext>
              </a:extLst>
            </p:cNvPr>
            <p:cNvSpPr/>
            <p:nvPr/>
          </p:nvSpPr>
          <p:spPr>
            <a:xfrm>
              <a:off x="751690" y="5071399"/>
              <a:ext cx="399182" cy="965692"/>
            </a:xfrm>
            <a:prstGeom prst="roundRect">
              <a:avLst/>
            </a:prstGeom>
            <a:solidFill>
              <a:srgbClr val="DB5C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050" b="0" i="0" u="none" strike="noStrike" kern="1200" cap="none" spc="0" normalizeH="0" baseline="0" noProof="0" dirty="0" err="1">
                  <a:ln>
                    <a:noFill/>
                  </a:ln>
                  <a:solidFill>
                    <a:prstClr val="white"/>
                  </a:solidFill>
                  <a:effectLst/>
                  <a:uLnTx/>
                  <a:uFillTx/>
                  <a:latin typeface="Calibri" panose="020F0502020204030204"/>
                  <a:ea typeface="+mn-ea"/>
                  <a:cs typeface="+mn-cs"/>
                </a:rPr>
                <a:t>Key</a:t>
              </a:r>
              <a:r>
                <a:rPr kumimoji="0" lang="hr-HR" sz="105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hr-HR" sz="1050" b="0" i="0" u="none" strike="noStrike" kern="1200" cap="none" spc="0" normalizeH="0" baseline="0" noProof="0" dirty="0" err="1">
                  <a:ln>
                    <a:noFill/>
                  </a:ln>
                  <a:solidFill>
                    <a:prstClr val="white"/>
                  </a:solidFill>
                  <a:effectLst/>
                  <a:uLnTx/>
                  <a:uFillTx/>
                  <a:latin typeface="Calibri" panose="020F0502020204030204"/>
                  <a:ea typeface="+mn-ea"/>
                  <a:cs typeface="+mn-cs"/>
                </a:rPr>
                <a:t>Customer</a:t>
              </a:r>
              <a:r>
                <a:rPr kumimoji="0" lang="hr-HR" sz="105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hr-HR" sz="1050" b="0" i="0" u="none" strike="noStrike" kern="1200" cap="none" spc="0" normalizeH="0" baseline="0" noProof="0" dirty="0" err="1">
                  <a:ln>
                    <a:noFill/>
                  </a:ln>
                  <a:solidFill>
                    <a:prstClr val="white"/>
                  </a:solidFill>
                  <a:effectLst/>
                  <a:uLnTx/>
                  <a:uFillTx/>
                  <a:latin typeface="Calibri" panose="020F0502020204030204"/>
                  <a:ea typeface="+mn-ea"/>
                  <a:cs typeface="+mn-cs"/>
                </a:rPr>
                <a:t>Impression</a:t>
              </a:r>
              <a:endParaRPr kumimoji="0" lang="hr-HR"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539EDA74-EB54-41AC-A32F-31274DAA8BEB}"/>
                </a:ext>
              </a:extLst>
            </p:cNvPr>
            <p:cNvSpPr txBox="1"/>
            <p:nvPr/>
          </p:nvSpPr>
          <p:spPr>
            <a:xfrm>
              <a:off x="1389714" y="3757229"/>
              <a:ext cx="1703678" cy="1223412"/>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Learn</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more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about</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the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brand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from</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others</a:t>
              </a:r>
              <a:endPar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Exposure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to brand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advertising</a:t>
              </a:r>
              <a:endPar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Recalling</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past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experiences</a:t>
              </a:r>
              <a:endPar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p:txBody>
        </p:sp>
        <p:sp>
          <p:nvSpPr>
            <p:cNvPr id="32" name="TextBox 31">
              <a:extLst>
                <a:ext uri="{FF2B5EF4-FFF2-40B4-BE49-F238E27FC236}">
                  <a16:creationId xmlns:a16="http://schemas.microsoft.com/office/drawing/2014/main" id="{3CDCA04E-DE82-4202-9FD2-5B56CC5226B3}"/>
                </a:ext>
              </a:extLst>
            </p:cNvPr>
            <p:cNvSpPr txBox="1"/>
            <p:nvPr/>
          </p:nvSpPr>
          <p:spPr>
            <a:xfrm>
              <a:off x="3553702" y="3734390"/>
              <a:ext cx="1620000" cy="10618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Become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attracted</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to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brands</a:t>
              </a:r>
              <a:endPar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Create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 set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of</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brands</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for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consideration</a:t>
              </a:r>
              <a:endPar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p:txBody>
        </p:sp>
        <p:sp>
          <p:nvSpPr>
            <p:cNvPr id="33" name="TextBox 32">
              <a:extLst>
                <a:ext uri="{FF2B5EF4-FFF2-40B4-BE49-F238E27FC236}">
                  <a16:creationId xmlns:a16="http://schemas.microsoft.com/office/drawing/2014/main" id="{56E81BAF-3710-4668-A823-B32D486C6AB8}"/>
                </a:ext>
              </a:extLst>
            </p:cNvPr>
            <p:cNvSpPr txBox="1"/>
            <p:nvPr/>
          </p:nvSpPr>
          <p:spPr>
            <a:xfrm>
              <a:off x="5555854" y="3731206"/>
              <a:ext cx="2033667"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Call on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friends</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for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advice</a:t>
              </a:r>
              <a:endPar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1050" dirty="0" err="1">
                  <a:solidFill>
                    <a:prstClr val="black"/>
                  </a:solidFill>
                  <a:latin typeface="Stolzl Book" panose="00000500000000000000" charset="0"/>
                </a:rPr>
                <a:t>Conduct</a:t>
              </a:r>
              <a:r>
                <a:rPr lang="hr-HR" sz="1050" dirty="0">
                  <a:solidFill>
                    <a:prstClr val="black"/>
                  </a:solidFill>
                  <a:latin typeface="Stolzl Book" panose="00000500000000000000" charset="0"/>
                </a:rPr>
                <a:t> o</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nline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research</a:t>
              </a:r>
              <a:endPar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Contact</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the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call</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center</a:t>
              </a:r>
              <a:endPar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Price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compare</a:t>
              </a:r>
              <a:endPar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Try</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the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product</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in</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stores</a:t>
              </a:r>
              <a:endPar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p:txBody>
        </p:sp>
        <p:sp>
          <p:nvSpPr>
            <p:cNvPr id="35" name="TextBox 34">
              <a:extLst>
                <a:ext uri="{FF2B5EF4-FFF2-40B4-BE49-F238E27FC236}">
                  <a16:creationId xmlns:a16="http://schemas.microsoft.com/office/drawing/2014/main" id="{98E8DAEA-C146-40E6-82A4-4B2B0188F44F}"/>
                </a:ext>
              </a:extLst>
            </p:cNvPr>
            <p:cNvSpPr txBox="1"/>
            <p:nvPr/>
          </p:nvSpPr>
          <p:spPr>
            <a:xfrm>
              <a:off x="7920676" y="3720139"/>
              <a:ext cx="1835676" cy="90024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Buy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in-store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or</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online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Use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product</a:t>
              </a:r>
              <a:endPar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Complain</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about</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 problem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1050" dirty="0" err="1">
                  <a:solidFill>
                    <a:prstClr val="black"/>
                  </a:solidFill>
                  <a:latin typeface="Stolzl Book" panose="00000500000000000000" charset="0"/>
                </a:rPr>
                <a:t>Obtain</a:t>
              </a:r>
              <a:r>
                <a:rPr lang="hr-HR" sz="1050" dirty="0">
                  <a:solidFill>
                    <a:prstClr val="black"/>
                  </a:solidFill>
                  <a:latin typeface="Stolzl Book" panose="00000500000000000000" charset="0"/>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service</a:t>
              </a:r>
              <a:endPar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p:txBody>
        </p:sp>
        <p:sp>
          <p:nvSpPr>
            <p:cNvPr id="36" name="TextBox 35">
              <a:extLst>
                <a:ext uri="{FF2B5EF4-FFF2-40B4-BE49-F238E27FC236}">
                  <a16:creationId xmlns:a16="http://schemas.microsoft.com/office/drawing/2014/main" id="{ACF3FD18-2B6C-4996-AA6F-12405B13DFB6}"/>
                </a:ext>
              </a:extLst>
            </p:cNvPr>
            <p:cNvSpPr txBox="1"/>
            <p:nvPr/>
          </p:nvSpPr>
          <p:spPr>
            <a:xfrm>
              <a:off x="10016219" y="3729168"/>
              <a:ext cx="1712361" cy="10618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Keep</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using</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the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brand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Repurchase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the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brand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Recommend</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the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brand to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others</a:t>
              </a:r>
              <a:endPar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p:txBody>
        </p:sp>
        <p:sp>
          <p:nvSpPr>
            <p:cNvPr id="37" name="TextBox 36">
              <a:extLst>
                <a:ext uri="{FF2B5EF4-FFF2-40B4-BE49-F238E27FC236}">
                  <a16:creationId xmlns:a16="http://schemas.microsoft.com/office/drawing/2014/main" id="{94080573-39A8-4550-9DAF-4340D4E045CC}"/>
                </a:ext>
              </a:extLst>
            </p:cNvPr>
            <p:cNvSpPr txBox="1"/>
            <p:nvPr/>
          </p:nvSpPr>
          <p:spPr>
            <a:xfrm>
              <a:off x="10075826" y="2389027"/>
              <a:ext cx="1718885"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Over</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time,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customers</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may</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develop</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strong</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sense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of</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loyality</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retention</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repurchasing,and</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advocacy</a:t>
              </a:r>
              <a:endPar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p:txBody>
        </p:sp>
        <p:sp>
          <p:nvSpPr>
            <p:cNvPr id="38" name="TextBox 37">
              <a:extLst>
                <a:ext uri="{FF2B5EF4-FFF2-40B4-BE49-F238E27FC236}">
                  <a16:creationId xmlns:a16="http://schemas.microsoft.com/office/drawing/2014/main" id="{6C287D6B-544D-4F6F-8AED-CA1265361B7A}"/>
                </a:ext>
              </a:extLst>
            </p:cNvPr>
            <p:cNvSpPr txBox="1"/>
            <p:nvPr/>
          </p:nvSpPr>
          <p:spPr>
            <a:xfrm>
              <a:off x="3553702" y="2305948"/>
              <a:ext cx="1705111" cy="9002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Customers</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process</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the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messages</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they</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are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exposed</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to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and</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become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attracted</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to a short list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of</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brands</a:t>
              </a:r>
              <a:endPar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p:txBody>
        </p:sp>
        <p:sp>
          <p:nvSpPr>
            <p:cNvPr id="39" name="TextBox 38">
              <a:extLst>
                <a:ext uri="{FF2B5EF4-FFF2-40B4-BE49-F238E27FC236}">
                  <a16:creationId xmlns:a16="http://schemas.microsoft.com/office/drawing/2014/main" id="{AD4F95C7-5F36-40FD-A4D5-96BA3ECF2FCF}"/>
                </a:ext>
              </a:extLst>
            </p:cNvPr>
            <p:cNvSpPr txBox="1"/>
            <p:nvPr/>
          </p:nvSpPr>
          <p:spPr>
            <a:xfrm>
              <a:off x="7939743" y="2322648"/>
              <a:ext cx="1834155" cy="1223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Based</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on more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information</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customers</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decide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to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buy</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and</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interact</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deeper</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through</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purchases</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usage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and</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or</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service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processes</a:t>
              </a:r>
              <a:endPar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p:txBody>
        </p:sp>
        <p:sp>
          <p:nvSpPr>
            <p:cNvPr id="40" name="TextBox 39">
              <a:extLst>
                <a:ext uri="{FF2B5EF4-FFF2-40B4-BE49-F238E27FC236}">
                  <a16:creationId xmlns:a16="http://schemas.microsoft.com/office/drawing/2014/main" id="{391A2882-B36D-4875-810F-A30A66B03C98}"/>
                </a:ext>
              </a:extLst>
            </p:cNvPr>
            <p:cNvSpPr txBox="1"/>
            <p:nvPr/>
          </p:nvSpPr>
          <p:spPr>
            <a:xfrm>
              <a:off x="5663693" y="2302764"/>
              <a:ext cx="1620000"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Customers</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actively</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research</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for more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information</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from</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lang="hr-HR" sz="1050" dirty="0" err="1">
                  <a:solidFill>
                    <a:prstClr val="black"/>
                  </a:solidFill>
                  <a:latin typeface="Stolzl Book" panose="00000500000000000000" charset="0"/>
                </a:rPr>
                <a:t>local</a:t>
              </a:r>
              <a:r>
                <a:rPr lang="hr-HR" sz="1050" dirty="0">
                  <a:solidFill>
                    <a:prstClr val="black"/>
                  </a:solidFill>
                  <a:latin typeface="Stolzl Book" panose="00000500000000000000" charset="0"/>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people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the</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media</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and</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directly</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from</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05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brands</a:t>
              </a:r>
              <a:r>
                <a:rPr kumimoji="0" lang="hr-HR" sz="1050" b="0" i="0" u="none" strike="noStrike" kern="1200" cap="none" spc="0" normalizeH="0" baseline="0" noProof="0" dirty="0">
                  <a:ln>
                    <a:noFill/>
                  </a:ln>
                  <a:solidFill>
                    <a:prstClr val="black"/>
                  </a:solidFill>
                  <a:effectLst/>
                  <a:uLnTx/>
                  <a:uFillTx/>
                  <a:latin typeface="Stolzl Book" panose="00000500000000000000" charset="0"/>
                  <a:ea typeface="+mn-ea"/>
                  <a:cs typeface="+mn-cs"/>
                </a:rPr>
                <a:t>.</a:t>
              </a:r>
            </a:p>
          </p:txBody>
        </p:sp>
      </p:grpSp>
    </p:spTree>
    <p:extLst>
      <p:ext uri="{BB962C8B-B14F-4D97-AF65-F5344CB8AC3E}">
        <p14:creationId xmlns:p14="http://schemas.microsoft.com/office/powerpoint/2010/main" val="4032535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8DA4DC-B872-4EB3-A5D5-7FC02B58E786}"/>
              </a:ext>
            </a:extLst>
          </p:cNvPr>
          <p:cNvSpPr/>
          <p:nvPr/>
        </p:nvSpPr>
        <p:spPr>
          <a:xfrm>
            <a:off x="11020926" y="0"/>
            <a:ext cx="1171074" cy="1265799"/>
          </a:xfrm>
          <a:prstGeom prst="rect">
            <a:avLst/>
          </a:prstGeom>
          <a:solidFill>
            <a:srgbClr val="F353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TekstniOkvir 1">
            <a:extLst>
              <a:ext uri="{FF2B5EF4-FFF2-40B4-BE49-F238E27FC236}">
                <a16:creationId xmlns:a16="http://schemas.microsoft.com/office/drawing/2014/main" id="{04A83D9A-CCFF-433A-BC74-1BCCB7C3607D}"/>
              </a:ext>
            </a:extLst>
          </p:cNvPr>
          <p:cNvSpPr txBox="1"/>
          <p:nvPr/>
        </p:nvSpPr>
        <p:spPr>
          <a:xfrm>
            <a:off x="11174931" y="632899"/>
            <a:ext cx="944467"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Q6</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16" name="Straight Connector 15">
            <a:extLst>
              <a:ext uri="{FF2B5EF4-FFF2-40B4-BE49-F238E27FC236}">
                <a16:creationId xmlns:a16="http://schemas.microsoft.com/office/drawing/2014/main" id="{5C190C8C-B7CE-4676-BBF2-64E386490FB7}"/>
              </a:ext>
            </a:extLst>
          </p:cNvPr>
          <p:cNvCxnSpPr>
            <a:cxnSpLocks/>
          </p:cNvCxnSpPr>
          <p:nvPr/>
        </p:nvCxnSpPr>
        <p:spPr>
          <a:xfrm flipV="1">
            <a:off x="394636" y="1256174"/>
            <a:ext cx="11278547" cy="9625"/>
          </a:xfrm>
          <a:prstGeom prst="line">
            <a:avLst/>
          </a:prstGeom>
          <a:ln>
            <a:solidFill>
              <a:srgbClr val="F137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kstniOkvir 1">
            <a:extLst>
              <a:ext uri="{FF2B5EF4-FFF2-40B4-BE49-F238E27FC236}">
                <a16:creationId xmlns:a16="http://schemas.microsoft.com/office/drawing/2014/main" id="{F0A2BAAE-0988-4F1F-A9E0-E96773FA7828}"/>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prstClr val="white"/>
                </a:solidFill>
                <a:effectLst/>
                <a:uLnTx/>
                <a:uFillTx/>
                <a:latin typeface="Stolzl Bold" panose="00000800000000000000" charset="0"/>
                <a:ea typeface="+mn-ea"/>
                <a:cs typeface="+mn-cs"/>
              </a:rPr>
              <a:t>Quick</a:t>
            </a:r>
            <a:r>
              <a:rPr kumimoji="0" lang="hr-HR" sz="4400" b="0" i="0" u="none" strike="noStrike" kern="1200" cap="none" spc="0" normalizeH="0" baseline="0" noProof="0" dirty="0">
                <a:ln>
                  <a:noFill/>
                </a:ln>
                <a:solidFill>
                  <a:prstClr val="white"/>
                </a:solidFill>
                <a:effectLst/>
                <a:uLnTx/>
                <a:uFillTx/>
                <a:latin typeface="Stolzl Bold" panose="00000800000000000000" charset="0"/>
                <a:ea typeface="+mn-ea"/>
                <a:cs typeface="+mn-cs"/>
              </a:rPr>
              <a:t> test</a:t>
            </a:r>
            <a:endParaRPr kumimoji="0" lang="en-US" sz="2800" b="0" i="0" u="none" strike="noStrike" kern="1200" cap="none" spc="0" normalizeH="0" baseline="0" noProof="0" dirty="0">
              <a:ln>
                <a:noFill/>
              </a:ln>
              <a:solidFill>
                <a:prstClr val="white"/>
              </a:solidFill>
              <a:effectLst/>
              <a:uLnTx/>
              <a:uFillTx/>
              <a:latin typeface="Stolzl Bold" panose="00000800000000000000" charset="0"/>
              <a:ea typeface="+mn-ea"/>
              <a:cs typeface="+mn-cs"/>
            </a:endParaRPr>
          </a:p>
        </p:txBody>
      </p:sp>
      <p:sp>
        <p:nvSpPr>
          <p:cNvPr id="19" name="TextBox 18">
            <a:extLst>
              <a:ext uri="{FF2B5EF4-FFF2-40B4-BE49-F238E27FC236}">
                <a16:creationId xmlns:a16="http://schemas.microsoft.com/office/drawing/2014/main" id="{173D1534-A247-435F-9C74-008E87FADEAE}"/>
              </a:ext>
            </a:extLst>
          </p:cNvPr>
          <p:cNvSpPr txBox="1"/>
          <p:nvPr/>
        </p:nvSpPr>
        <p:spPr>
          <a:xfrm>
            <a:off x="1309036" y="2331682"/>
            <a:ext cx="10173904" cy="933589"/>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Name 5A’s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in</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Marketing 4.0</a:t>
            </a:r>
            <a:endParaRPr kumimoji="0" lang="en-US" sz="32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Tree>
    <p:extLst>
      <p:ext uri="{BB962C8B-B14F-4D97-AF65-F5344CB8AC3E}">
        <p14:creationId xmlns:p14="http://schemas.microsoft.com/office/powerpoint/2010/main" val="1484973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DE9E6762-751B-4261-A96B-E867E61BBAC5}"/>
              </a:ext>
            </a:extLst>
          </p:cNvPr>
          <p:cNvSpPr txBox="1"/>
          <p:nvPr/>
        </p:nvSpPr>
        <p:spPr>
          <a:xfrm>
            <a:off x="394636" y="1075508"/>
            <a:ext cx="8373979" cy="5155257"/>
          </a:xfrm>
          <a:prstGeom prst="rect">
            <a:avLst/>
          </a:prstGeom>
          <a:noFill/>
        </p:spPr>
        <p:txBody>
          <a:bodyPr wrap="square">
            <a:spAutoFit/>
          </a:bodyPr>
          <a:lstStyle/>
          <a:p>
            <a:pPr marL="342900" marR="0" lvl="0" indent="-342900" algn="l" defTabSz="914400" rtl="0" eaLnBrk="1" fontAlgn="auto" latinLnBrk="0" hangingPunct="1">
              <a:lnSpc>
                <a:spcPct val="2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Inspired by the philosophy of Society 5.0 - which contains a roadmap to create a sustainable society supported by smart technologies - </a:t>
            </a:r>
            <a:r>
              <a:rPr kumimoji="0" lang="en-US" sz="2400" b="1"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Marketing 5.0</a:t>
            </a:r>
            <a:r>
              <a:rPr kumimoji="0" lang="en-US" sz="24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by definition, </a:t>
            </a:r>
            <a:r>
              <a:rPr kumimoji="0" lang="en-US" sz="2400" b="1"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is the application of human-mimicking technologies to create, communicate, deliver, and enhance value across the customer journey.</a:t>
            </a:r>
          </a:p>
        </p:txBody>
      </p:sp>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1216818"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Marketing 5.0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is</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born</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pic>
        <p:nvPicPr>
          <p:cNvPr id="4098" name="Picture 2" descr="Marketing 5.0 : Philip Kotler : 9781119668510">
            <a:extLst>
              <a:ext uri="{FF2B5EF4-FFF2-40B4-BE49-F238E27FC236}">
                <a16:creationId xmlns:a16="http://schemas.microsoft.com/office/drawing/2014/main" id="{9F94D936-1ECB-4ECC-8371-0123192E2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616" y="1755149"/>
            <a:ext cx="2867788" cy="425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743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DE9E6762-751B-4261-A96B-E867E61BBAC5}"/>
              </a:ext>
            </a:extLst>
          </p:cNvPr>
          <p:cNvSpPr txBox="1"/>
          <p:nvPr/>
        </p:nvSpPr>
        <p:spPr>
          <a:xfrm>
            <a:off x="322034" y="1304299"/>
            <a:ext cx="11187066" cy="4852610"/>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One of the critical themes in Marketing 5.0 is what we call </a:t>
            </a:r>
            <a:r>
              <a:rPr kumimoji="0" lang="en-US" sz="2800" b="1"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the next tech</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which is a group of technologies that aim to emulate the capabilities of human marketers.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It includes AI, NLP, sensors, robotics, augmented reality (AR), virtual reality (VR), IoT, and blockchain.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A combination of these technologies is the enabler of Marketing 5.0</a:t>
            </a:r>
            <a:endParaRPr kumimoji="0" lang="en-US" sz="2800" b="1"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endParaRPr>
          </a:p>
        </p:txBody>
      </p:sp>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1216818"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Marketing 5.0 </a:t>
            </a:r>
            <a:r>
              <a:rPr kumimoji="0" lang="en-US"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in a nutshell</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Tree>
    <p:extLst>
      <p:ext uri="{BB962C8B-B14F-4D97-AF65-F5344CB8AC3E}">
        <p14:creationId xmlns:p14="http://schemas.microsoft.com/office/powerpoint/2010/main" val="1446316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33C7995-7B7B-47BA-8BFF-F5AF69DE0A29}"/>
              </a:ext>
            </a:extLst>
          </p:cNvPr>
          <p:cNvSpPr/>
          <p:nvPr/>
        </p:nvSpPr>
        <p:spPr>
          <a:xfrm>
            <a:off x="1422400" y="1407967"/>
            <a:ext cx="8724900" cy="43832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17674"/>
            <a:ext cx="11241767" cy="48127"/>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1216818"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Marketing 5.0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is</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born</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2" name="Oval 1">
            <a:extLst>
              <a:ext uri="{FF2B5EF4-FFF2-40B4-BE49-F238E27FC236}">
                <a16:creationId xmlns:a16="http://schemas.microsoft.com/office/drawing/2014/main" id="{7AA1F8F3-249E-471A-9437-C6791638928A}"/>
              </a:ext>
            </a:extLst>
          </p:cNvPr>
          <p:cNvSpPr/>
          <p:nvPr/>
        </p:nvSpPr>
        <p:spPr>
          <a:xfrm>
            <a:off x="394636" y="2283180"/>
            <a:ext cx="2291637" cy="2291637"/>
          </a:xfrm>
          <a:prstGeom prst="ellipse">
            <a:avLst/>
          </a:prstGeom>
          <a:solidFill>
            <a:srgbClr val="F3A67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white"/>
                </a:solidFill>
                <a:effectLst/>
                <a:uLnTx/>
                <a:uFillTx/>
                <a:latin typeface="Stolzl Book" panose="00000500000000000000" charset="0"/>
                <a:ea typeface="+mn-ea"/>
                <a:cs typeface="+mn-cs"/>
              </a:rPr>
              <a:t>Data-</a:t>
            </a:r>
            <a:r>
              <a:rPr kumimoji="0" lang="hr-HR" sz="18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driven</a:t>
            </a:r>
            <a:r>
              <a:rPr kumimoji="0" lang="hr-HR" sz="1800" b="0" i="0" u="none" strike="noStrike" kern="1200" cap="none" spc="0" normalizeH="0" baseline="0" noProof="0" dirty="0">
                <a:ln>
                  <a:noFill/>
                </a:ln>
                <a:solidFill>
                  <a:prstClr val="white"/>
                </a:solidFill>
                <a:effectLst/>
                <a:uLnTx/>
                <a:uFillTx/>
                <a:latin typeface="Stolzl Book" panose="00000500000000000000" charset="0"/>
                <a:ea typeface="+mn-ea"/>
                <a:cs typeface="+mn-cs"/>
              </a:rPr>
              <a:t> marketing</a:t>
            </a:r>
            <a:endPar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
        <p:nvSpPr>
          <p:cNvPr id="11" name="Oval 10">
            <a:extLst>
              <a:ext uri="{FF2B5EF4-FFF2-40B4-BE49-F238E27FC236}">
                <a16:creationId xmlns:a16="http://schemas.microsoft.com/office/drawing/2014/main" id="{03F84B88-4BC6-4A7A-91AB-527B6F4EEA98}"/>
              </a:ext>
            </a:extLst>
          </p:cNvPr>
          <p:cNvSpPr/>
          <p:nvPr/>
        </p:nvSpPr>
        <p:spPr>
          <a:xfrm>
            <a:off x="3387321" y="2278308"/>
            <a:ext cx="2291637" cy="2291637"/>
          </a:xfrm>
          <a:prstGeom prst="ellipse">
            <a:avLst/>
          </a:prstGeom>
          <a:solidFill>
            <a:srgbClr val="E26F10"/>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Predictive</a:t>
            </a:r>
            <a:r>
              <a:rPr kumimoji="0" lang="hr-HR" sz="1800" b="0" i="0" u="none" strike="noStrike" kern="1200" cap="none" spc="0" normalizeH="0" baseline="0" noProof="0" dirty="0">
                <a:ln>
                  <a:noFill/>
                </a:ln>
                <a:solidFill>
                  <a:prstClr val="white"/>
                </a:solidFill>
                <a:effectLst/>
                <a:uLnTx/>
                <a:uFillTx/>
                <a:latin typeface="Stolzl Book" panose="00000500000000000000" charset="0"/>
                <a:ea typeface="+mn-ea"/>
                <a:cs typeface="+mn-cs"/>
              </a:rPr>
              <a:t> marketing</a:t>
            </a:r>
            <a:endPar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
        <p:nvSpPr>
          <p:cNvPr id="12" name="Oval 11">
            <a:extLst>
              <a:ext uri="{FF2B5EF4-FFF2-40B4-BE49-F238E27FC236}">
                <a16:creationId xmlns:a16="http://schemas.microsoft.com/office/drawing/2014/main" id="{AEF2FA88-1BE5-4202-B105-3424E4E76151}"/>
              </a:ext>
            </a:extLst>
          </p:cNvPr>
          <p:cNvSpPr/>
          <p:nvPr/>
        </p:nvSpPr>
        <p:spPr>
          <a:xfrm>
            <a:off x="5124285" y="3158396"/>
            <a:ext cx="2291637" cy="2291637"/>
          </a:xfrm>
          <a:prstGeom prst="ellipse">
            <a:avLst/>
          </a:prstGeom>
          <a:solidFill>
            <a:srgbClr val="DB5C1E">
              <a:alpha val="6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Contextual</a:t>
            </a:r>
            <a:r>
              <a:rPr kumimoji="0" lang="hr-HR" sz="1800" b="0" i="0" u="none" strike="noStrike" kern="1200" cap="none" spc="0" normalizeH="0" baseline="0" noProof="0" dirty="0">
                <a:ln>
                  <a:noFill/>
                </a:ln>
                <a:solidFill>
                  <a:prstClr val="white"/>
                </a:solidFill>
                <a:effectLst/>
                <a:uLnTx/>
                <a:uFillTx/>
                <a:latin typeface="Stolzl Book" panose="00000500000000000000" charset="0"/>
                <a:ea typeface="+mn-ea"/>
                <a:cs typeface="+mn-cs"/>
              </a:rPr>
              <a:t> marketing</a:t>
            </a:r>
          </a:p>
        </p:txBody>
      </p:sp>
      <p:sp>
        <p:nvSpPr>
          <p:cNvPr id="13" name="Oval 12">
            <a:extLst>
              <a:ext uri="{FF2B5EF4-FFF2-40B4-BE49-F238E27FC236}">
                <a16:creationId xmlns:a16="http://schemas.microsoft.com/office/drawing/2014/main" id="{D38CD5D7-5F69-4968-B0D6-EAE2832E129B}"/>
              </a:ext>
            </a:extLst>
          </p:cNvPr>
          <p:cNvSpPr/>
          <p:nvPr/>
        </p:nvSpPr>
        <p:spPr>
          <a:xfrm>
            <a:off x="5061224" y="1660283"/>
            <a:ext cx="2291637" cy="2291637"/>
          </a:xfrm>
          <a:prstGeom prst="ellipse">
            <a:avLst/>
          </a:prstGeom>
          <a:solidFill>
            <a:srgbClr val="D23E38">
              <a:alpha val="82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Augumented</a:t>
            </a:r>
            <a:r>
              <a:rPr kumimoji="0" lang="hr-HR" sz="1800" b="0" i="0" u="none" strike="noStrike" kern="1200" cap="none" spc="0" normalizeH="0" baseline="0" noProof="0" dirty="0">
                <a:ln>
                  <a:noFill/>
                </a:ln>
                <a:solidFill>
                  <a:prstClr val="white"/>
                </a:solidFill>
                <a:effectLst/>
                <a:uLnTx/>
                <a:uFillTx/>
                <a:latin typeface="Stolzl Book" panose="00000500000000000000" charset="0"/>
                <a:ea typeface="+mn-ea"/>
                <a:cs typeface="+mn-cs"/>
              </a:rPr>
              <a:t> marketing</a:t>
            </a:r>
            <a:endPar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
        <p:nvSpPr>
          <p:cNvPr id="14" name="Oval 13">
            <a:extLst>
              <a:ext uri="{FF2B5EF4-FFF2-40B4-BE49-F238E27FC236}">
                <a16:creationId xmlns:a16="http://schemas.microsoft.com/office/drawing/2014/main" id="{61E35240-0331-4927-83DB-9C79C9048158}"/>
              </a:ext>
            </a:extLst>
          </p:cNvPr>
          <p:cNvSpPr/>
          <p:nvPr/>
        </p:nvSpPr>
        <p:spPr>
          <a:xfrm>
            <a:off x="9344766" y="2283180"/>
            <a:ext cx="2291637" cy="2291637"/>
          </a:xfrm>
          <a:prstGeom prst="ellipse">
            <a:avLst/>
          </a:prstGeom>
          <a:solidFill>
            <a:srgbClr val="C30E60"/>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Agile</a:t>
            </a:r>
            <a:r>
              <a:rPr kumimoji="0" lang="hr-HR" sz="1800" b="0" i="0" u="none" strike="noStrike" kern="1200" cap="none" spc="0" normalizeH="0" baseline="0" noProof="0" dirty="0">
                <a:ln>
                  <a:noFill/>
                </a:ln>
                <a:solidFill>
                  <a:prstClr val="white"/>
                </a:solidFill>
                <a:effectLst/>
                <a:uLnTx/>
                <a:uFillTx/>
                <a:latin typeface="Stolzl Book" panose="00000500000000000000" charset="0"/>
                <a:ea typeface="+mn-ea"/>
                <a:cs typeface="+mn-cs"/>
              </a:rPr>
              <a:t> marketing</a:t>
            </a:r>
            <a:endPar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cxnSp>
        <p:nvCxnSpPr>
          <p:cNvPr id="25" name="Straight Arrow Connector 24">
            <a:extLst>
              <a:ext uri="{FF2B5EF4-FFF2-40B4-BE49-F238E27FC236}">
                <a16:creationId xmlns:a16="http://schemas.microsoft.com/office/drawing/2014/main" id="{F3E4E7F0-697A-4FC2-9B3B-DA55284E0B59}"/>
              </a:ext>
            </a:extLst>
          </p:cNvPr>
          <p:cNvCxnSpPr>
            <a:stCxn id="2" idx="6"/>
            <a:endCxn id="11" idx="2"/>
          </p:cNvCxnSpPr>
          <p:nvPr/>
        </p:nvCxnSpPr>
        <p:spPr>
          <a:xfrm flipV="1">
            <a:off x="2686273" y="3424127"/>
            <a:ext cx="701048" cy="4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CC3C5AD-35DC-4023-954F-3E9B975D8A37}"/>
              </a:ext>
            </a:extLst>
          </p:cNvPr>
          <p:cNvCxnSpPr>
            <a:cxnSpLocks/>
            <a:endCxn id="14" idx="2"/>
          </p:cNvCxnSpPr>
          <p:nvPr/>
        </p:nvCxnSpPr>
        <p:spPr>
          <a:xfrm>
            <a:off x="7009577" y="3428999"/>
            <a:ext cx="233518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246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a:extLst>
              <a:ext uri="{FF2B5EF4-FFF2-40B4-BE49-F238E27FC236}">
                <a16:creationId xmlns:a16="http://schemas.microsoft.com/office/drawing/2014/main" id="{E5693B3D-CB22-4D08-8219-A05ABA822055}"/>
              </a:ext>
            </a:extLst>
          </p:cNvPr>
          <p:cNvSpPr/>
          <p:nvPr/>
        </p:nvSpPr>
        <p:spPr>
          <a:xfrm>
            <a:off x="211756" y="2062372"/>
            <a:ext cx="3157086" cy="3157086"/>
          </a:xfrm>
          <a:prstGeom prst="ellipse">
            <a:avLst/>
          </a:prstGeom>
          <a:solidFill>
            <a:srgbClr val="F3A671"/>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2400" b="0" i="0" u="none" strike="noStrike" kern="1200" cap="none" spc="0" normalizeH="0" baseline="0" noProof="0" dirty="0">
                <a:ln>
                  <a:noFill/>
                </a:ln>
                <a:solidFill>
                  <a:prstClr val="white"/>
                </a:solidFill>
                <a:effectLst/>
                <a:uLnTx/>
                <a:uFillTx/>
                <a:latin typeface="Stolzl Book" panose="00000500000000000000" charset="0"/>
                <a:ea typeface="+mn-ea"/>
                <a:cs typeface="+mn-cs"/>
              </a:rPr>
              <a:t>Data-</a:t>
            </a:r>
            <a:r>
              <a:rPr kumimoji="0" lang="hr-HR" sz="24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driven</a:t>
            </a:r>
            <a:r>
              <a:rPr kumimoji="0" lang="hr-HR" sz="2400" b="0" i="0" u="none" strike="noStrike" kern="1200" cap="none" spc="0" normalizeH="0" baseline="0" noProof="0" dirty="0">
                <a:ln>
                  <a:noFill/>
                </a:ln>
                <a:solidFill>
                  <a:prstClr val="white"/>
                </a:solidFill>
                <a:effectLst/>
                <a:uLnTx/>
                <a:uFillTx/>
                <a:latin typeface="Stolzl Book" panose="00000500000000000000" charset="0"/>
                <a:ea typeface="+mn-ea"/>
                <a:cs typeface="+mn-cs"/>
              </a:rPr>
              <a:t> marketing</a:t>
            </a:r>
            <a:endParaRPr kumimoji="0" lang="hr-HR" sz="40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1216818"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0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Two</a:t>
            </a:r>
            <a:r>
              <a:rPr kumimoji="0" lang="hr-HR" sz="40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0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critical</a:t>
            </a:r>
            <a:r>
              <a:rPr kumimoji="0" lang="hr-HR" sz="40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0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organizational</a:t>
            </a:r>
            <a:r>
              <a:rPr kumimoji="0" lang="hr-HR" sz="40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0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disciplines</a:t>
            </a:r>
            <a:endParaRPr kumimoji="0" lang="en-US" sz="24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6" name="TextBox 5">
            <a:extLst>
              <a:ext uri="{FF2B5EF4-FFF2-40B4-BE49-F238E27FC236}">
                <a16:creationId xmlns:a16="http://schemas.microsoft.com/office/drawing/2014/main" id="{F5BC72D9-098B-4333-8375-A1A7B67486EF}"/>
              </a:ext>
            </a:extLst>
          </p:cNvPr>
          <p:cNvSpPr txBox="1"/>
          <p:nvPr/>
        </p:nvSpPr>
        <p:spPr>
          <a:xfrm>
            <a:off x="2686272" y="1716537"/>
            <a:ext cx="889543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mn-cs"/>
              </a:rPr>
              <a:t>T</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mn-cs"/>
              </a:rPr>
              <a:t>he activity of collecting and analyzing big data from various internal and external sources as well as building a data ecosystem to drive and optimize marketing decisions.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mn-cs"/>
              </a:rPr>
              <a:t>This is the first discipline of Marketing 5.0: </a:t>
            </a:r>
            <a:r>
              <a:rPr kumimoji="0" lang="en-US" sz="2800" b="1" i="0" u="none" strike="noStrike" kern="1200" cap="none" spc="0" normalizeH="0" baseline="0" noProof="0" dirty="0">
                <a:ln>
                  <a:noFill/>
                </a:ln>
                <a:solidFill>
                  <a:prstClr val="black"/>
                </a:solidFill>
                <a:effectLst/>
                <a:uLnTx/>
                <a:uFillTx/>
                <a:latin typeface="Stolzl Book" panose="00000500000000000000" charset="0"/>
                <a:ea typeface="+mn-ea"/>
                <a:cs typeface="+mn-cs"/>
              </a:rPr>
              <a:t>every single decision must be made with sufficient data at hand. </a:t>
            </a:r>
            <a:endParaRPr kumimoji="0" lang="hr-HR" sz="2800" b="1"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p:txBody>
      </p:sp>
    </p:spTree>
    <p:extLst>
      <p:ext uri="{BB962C8B-B14F-4D97-AF65-F5344CB8AC3E}">
        <p14:creationId xmlns:p14="http://schemas.microsoft.com/office/powerpoint/2010/main" val="2671696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val 41">
            <a:extLst>
              <a:ext uri="{FF2B5EF4-FFF2-40B4-BE49-F238E27FC236}">
                <a16:creationId xmlns:a16="http://schemas.microsoft.com/office/drawing/2014/main" id="{1AA2B2D0-085D-4AA4-BBEC-B81D99A625AA}"/>
              </a:ext>
            </a:extLst>
          </p:cNvPr>
          <p:cNvSpPr/>
          <p:nvPr/>
        </p:nvSpPr>
        <p:spPr>
          <a:xfrm>
            <a:off x="182880" y="2106078"/>
            <a:ext cx="3070459" cy="3070459"/>
          </a:xfrm>
          <a:prstGeom prst="ellipse">
            <a:avLst/>
          </a:prstGeom>
          <a:solidFill>
            <a:srgbClr val="C30E60"/>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28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Agile</a:t>
            </a:r>
            <a:r>
              <a:rPr kumimoji="0" lang="hr-HR" sz="2800" b="0" i="0" u="none" strike="noStrike" kern="1200" cap="none" spc="0" normalizeH="0" baseline="0" noProof="0" dirty="0">
                <a:ln>
                  <a:noFill/>
                </a:ln>
                <a:solidFill>
                  <a:prstClr val="white"/>
                </a:solidFill>
                <a:effectLst/>
                <a:uLnTx/>
                <a:uFillTx/>
                <a:latin typeface="Stolzl Book" panose="00000500000000000000" charset="0"/>
                <a:ea typeface="+mn-ea"/>
                <a:cs typeface="+mn-cs"/>
              </a:rPr>
              <a:t> marketing</a:t>
            </a:r>
            <a:endParaRPr kumimoji="0" lang="hr-HR" sz="44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1216818"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0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Two</a:t>
            </a:r>
            <a:r>
              <a:rPr kumimoji="0" lang="hr-HR" sz="40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0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critical</a:t>
            </a:r>
            <a:r>
              <a:rPr kumimoji="0" lang="hr-HR" sz="40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0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organizational</a:t>
            </a:r>
            <a:r>
              <a:rPr kumimoji="0" lang="hr-HR" sz="40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0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disciplines</a:t>
            </a:r>
            <a:endParaRPr kumimoji="0" lang="en-US" sz="24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38" name="TextBox 37">
            <a:extLst>
              <a:ext uri="{FF2B5EF4-FFF2-40B4-BE49-F238E27FC236}">
                <a16:creationId xmlns:a16="http://schemas.microsoft.com/office/drawing/2014/main" id="{6C287D6B-544D-4F6F-8AED-CA1265361B7A}"/>
              </a:ext>
            </a:extLst>
          </p:cNvPr>
          <p:cNvSpPr txBox="1"/>
          <p:nvPr/>
        </p:nvSpPr>
        <p:spPr>
          <a:xfrm>
            <a:off x="2792973" y="1754619"/>
            <a:ext cx="8843429"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mn-cs"/>
              </a:rPr>
              <a:t>T</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mn-cs"/>
              </a:rPr>
              <a:t>he use of decentralized, cross-functional teams to conceptualize, design, develop, and validate products and marketing campaigns rapidly.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mn-cs"/>
              </a:rPr>
            </a:b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mn-cs"/>
              </a:rPr>
              <a:t>The organizational agility to deal with the ever-changing market becomes the second critical discipline companies must master.</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p:txBody>
      </p:sp>
    </p:spTree>
    <p:extLst>
      <p:ext uri="{BB962C8B-B14F-4D97-AF65-F5344CB8AC3E}">
        <p14:creationId xmlns:p14="http://schemas.microsoft.com/office/powerpoint/2010/main" val="3560748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1216818"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0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Three</a:t>
            </a:r>
            <a:r>
              <a:rPr kumimoji="0" lang="hr-HR" sz="40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0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interrelated</a:t>
            </a:r>
            <a:r>
              <a:rPr kumimoji="0" lang="hr-HR" sz="40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0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applications</a:t>
            </a:r>
            <a:endParaRPr kumimoji="0" lang="en-US" sz="24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41" name="Oval 40">
            <a:extLst>
              <a:ext uri="{FF2B5EF4-FFF2-40B4-BE49-F238E27FC236}">
                <a16:creationId xmlns:a16="http://schemas.microsoft.com/office/drawing/2014/main" id="{CCA48BDD-E99F-487B-9E63-07A93FF24112}"/>
              </a:ext>
            </a:extLst>
          </p:cNvPr>
          <p:cNvSpPr/>
          <p:nvPr/>
        </p:nvSpPr>
        <p:spPr>
          <a:xfrm>
            <a:off x="2638021" y="2430101"/>
            <a:ext cx="2291637" cy="2291637"/>
          </a:xfrm>
          <a:prstGeom prst="ellipse">
            <a:avLst/>
          </a:prstGeom>
          <a:solidFill>
            <a:srgbClr val="E26F10"/>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Predictive</a:t>
            </a:r>
            <a:r>
              <a:rPr kumimoji="0" lang="hr-HR" sz="1800" b="0" i="0" u="none" strike="noStrike" kern="1200" cap="none" spc="0" normalizeH="0" baseline="0" noProof="0" dirty="0">
                <a:ln>
                  <a:noFill/>
                </a:ln>
                <a:solidFill>
                  <a:prstClr val="white"/>
                </a:solidFill>
                <a:effectLst/>
                <a:uLnTx/>
                <a:uFillTx/>
                <a:latin typeface="Stolzl Book" panose="00000500000000000000" charset="0"/>
                <a:ea typeface="+mn-ea"/>
                <a:cs typeface="+mn-cs"/>
              </a:rPr>
              <a:t> marketing</a:t>
            </a:r>
            <a:endPar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
        <p:nvSpPr>
          <p:cNvPr id="42" name="Oval 41">
            <a:extLst>
              <a:ext uri="{FF2B5EF4-FFF2-40B4-BE49-F238E27FC236}">
                <a16:creationId xmlns:a16="http://schemas.microsoft.com/office/drawing/2014/main" id="{B08C57EC-2F0E-486E-BDC2-3290409DD071}"/>
              </a:ext>
            </a:extLst>
          </p:cNvPr>
          <p:cNvSpPr/>
          <p:nvPr/>
        </p:nvSpPr>
        <p:spPr>
          <a:xfrm>
            <a:off x="4374985" y="3310189"/>
            <a:ext cx="2291637" cy="2291637"/>
          </a:xfrm>
          <a:prstGeom prst="ellipse">
            <a:avLst/>
          </a:prstGeom>
          <a:solidFill>
            <a:srgbClr val="DB5C1E">
              <a:alpha val="6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Contextual</a:t>
            </a:r>
            <a:r>
              <a:rPr kumimoji="0" lang="hr-HR" sz="1800" b="0" i="0" u="none" strike="noStrike" kern="1200" cap="none" spc="0" normalizeH="0" baseline="0" noProof="0" dirty="0">
                <a:ln>
                  <a:noFill/>
                </a:ln>
                <a:solidFill>
                  <a:prstClr val="white"/>
                </a:solidFill>
                <a:effectLst/>
                <a:uLnTx/>
                <a:uFillTx/>
                <a:latin typeface="Stolzl Book" panose="00000500000000000000" charset="0"/>
                <a:ea typeface="+mn-ea"/>
                <a:cs typeface="+mn-cs"/>
              </a:rPr>
              <a:t> marketing</a:t>
            </a:r>
          </a:p>
        </p:txBody>
      </p:sp>
      <p:sp>
        <p:nvSpPr>
          <p:cNvPr id="44" name="Oval 43">
            <a:extLst>
              <a:ext uri="{FF2B5EF4-FFF2-40B4-BE49-F238E27FC236}">
                <a16:creationId xmlns:a16="http://schemas.microsoft.com/office/drawing/2014/main" id="{FC4F828E-BED4-4F7C-8EAE-F1590195112A}"/>
              </a:ext>
            </a:extLst>
          </p:cNvPr>
          <p:cNvSpPr/>
          <p:nvPr/>
        </p:nvSpPr>
        <p:spPr>
          <a:xfrm>
            <a:off x="4311924" y="1812076"/>
            <a:ext cx="2291637" cy="2291637"/>
          </a:xfrm>
          <a:prstGeom prst="ellipse">
            <a:avLst/>
          </a:prstGeom>
          <a:solidFill>
            <a:srgbClr val="D23E38">
              <a:alpha val="82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Augumented</a:t>
            </a:r>
            <a:r>
              <a:rPr kumimoji="0" lang="hr-HR" sz="1800" b="0" i="0" u="none" strike="noStrike" kern="1200" cap="none" spc="0" normalizeH="0" baseline="0" noProof="0" dirty="0">
                <a:ln>
                  <a:noFill/>
                </a:ln>
                <a:solidFill>
                  <a:prstClr val="white"/>
                </a:solidFill>
                <a:effectLst/>
                <a:uLnTx/>
                <a:uFillTx/>
                <a:latin typeface="Stolzl Book" panose="00000500000000000000" charset="0"/>
                <a:ea typeface="+mn-ea"/>
                <a:cs typeface="+mn-cs"/>
              </a:rPr>
              <a:t> marketing</a:t>
            </a:r>
            <a:endPar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
        <p:nvSpPr>
          <p:cNvPr id="45" name="TextBox 44">
            <a:extLst>
              <a:ext uri="{FF2B5EF4-FFF2-40B4-BE49-F238E27FC236}">
                <a16:creationId xmlns:a16="http://schemas.microsoft.com/office/drawing/2014/main" id="{9E695D73-B116-4156-B504-3CD4F499A5FB}"/>
              </a:ext>
            </a:extLst>
          </p:cNvPr>
          <p:cNvSpPr txBox="1"/>
          <p:nvPr/>
        </p:nvSpPr>
        <p:spPr>
          <a:xfrm>
            <a:off x="394636" y="1660283"/>
            <a:ext cx="2424764"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dirty="0">
                <a:ln>
                  <a:noFill/>
                </a:ln>
                <a:solidFill>
                  <a:prstClr val="black"/>
                </a:solidFill>
                <a:effectLst/>
                <a:uLnTx/>
                <a:uFillTx/>
                <a:latin typeface="Stolzl Book" panose="00000500000000000000" charset="0"/>
                <a:ea typeface="+mn-ea"/>
                <a:cs typeface="+mn-cs"/>
              </a:rPr>
              <a:t>T</a:t>
            </a:r>
            <a:r>
              <a:rPr kumimoji="0" lang="en-US" sz="1600" b="0" i="0" u="none" strike="noStrike" kern="1200" cap="none" spc="0" normalizeH="0" baseline="0" noProof="0" dirty="0">
                <a:ln>
                  <a:noFill/>
                </a:ln>
                <a:solidFill>
                  <a:prstClr val="black"/>
                </a:solidFill>
                <a:effectLst/>
                <a:uLnTx/>
                <a:uFillTx/>
                <a:latin typeface="Stolzl Book" panose="00000500000000000000" charset="0"/>
                <a:ea typeface="+mn-ea"/>
                <a:cs typeface="+mn-cs"/>
              </a:rPr>
              <a:t>he process of building and using predictive analytics, sometimes with machine learning, to predict the results of marketing activities before launch. </a:t>
            </a:r>
            <a:endParaRPr kumimoji="0" lang="hr-HR" sz="160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60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tolzl Book" panose="00000500000000000000" charset="0"/>
                <a:ea typeface="+mn-ea"/>
                <a:cs typeface="+mn-cs"/>
              </a:rPr>
              <a:t>This first application allows businesses to envision how the market will respond and proactively influence it.</a:t>
            </a:r>
            <a:endParaRPr kumimoji="0" lang="hr-HR" sz="1600" b="1"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p:txBody>
      </p:sp>
      <p:sp>
        <p:nvSpPr>
          <p:cNvPr id="46" name="TextBox 45">
            <a:extLst>
              <a:ext uri="{FF2B5EF4-FFF2-40B4-BE49-F238E27FC236}">
                <a16:creationId xmlns:a16="http://schemas.microsoft.com/office/drawing/2014/main" id="{594E7639-1ED1-4F91-B3F7-77F49D32975E}"/>
              </a:ext>
            </a:extLst>
          </p:cNvPr>
          <p:cNvSpPr txBox="1"/>
          <p:nvPr/>
        </p:nvSpPr>
        <p:spPr>
          <a:xfrm>
            <a:off x="6649188" y="1604125"/>
            <a:ext cx="493251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dirty="0">
                <a:ln>
                  <a:noFill/>
                </a:ln>
                <a:solidFill>
                  <a:prstClr val="black"/>
                </a:solidFill>
                <a:effectLst/>
                <a:uLnTx/>
                <a:uFillTx/>
                <a:latin typeface="Stolzl Book" panose="00000500000000000000" charset="0"/>
                <a:ea typeface="+mn-ea"/>
                <a:cs typeface="+mn-cs"/>
              </a:rPr>
              <a:t>T</a:t>
            </a:r>
            <a:r>
              <a:rPr kumimoji="0" lang="en-US" sz="1600" b="0" i="0" u="none" strike="noStrike" kern="1200" cap="none" spc="0" normalizeH="0" baseline="0" noProof="0" dirty="0">
                <a:ln>
                  <a:noFill/>
                </a:ln>
                <a:solidFill>
                  <a:prstClr val="black"/>
                </a:solidFill>
                <a:effectLst/>
                <a:uLnTx/>
                <a:uFillTx/>
                <a:latin typeface="Stolzl Book" panose="00000500000000000000" charset="0"/>
                <a:ea typeface="+mn-ea"/>
                <a:cs typeface="+mn-cs"/>
              </a:rPr>
              <a:t>he use of digital technology to improve the productivity of customer-facing marketers with human-mimicking technologies such as chatbots and virtual assistants. </a:t>
            </a:r>
            <a:r>
              <a:rPr lang="hr-HR" sz="1600" dirty="0" err="1">
                <a:solidFill>
                  <a:prstClr val="black"/>
                </a:solidFill>
                <a:latin typeface="Stolzl Book" panose="00000500000000000000" charset="0"/>
              </a:rPr>
              <a:t>This</a:t>
            </a:r>
            <a:r>
              <a:rPr lang="hr-HR" sz="1600" dirty="0">
                <a:solidFill>
                  <a:prstClr val="black"/>
                </a:solidFill>
                <a:latin typeface="Stolzl Book" panose="00000500000000000000" charset="0"/>
              </a:rPr>
              <a:t> c</a:t>
            </a:r>
            <a:r>
              <a:rPr kumimoji="0" lang="en-US" sz="160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ombine</a:t>
            </a:r>
            <a:r>
              <a:rPr kumimoji="0" lang="hr-HR" sz="1600" b="0" i="0" u="none" strike="noStrike" kern="1200" cap="none" spc="0" normalizeH="0" baseline="0" noProof="0" dirty="0">
                <a:ln>
                  <a:noFill/>
                </a:ln>
                <a:solidFill>
                  <a:prstClr val="black"/>
                </a:solidFill>
                <a:effectLst/>
                <a:uLnTx/>
                <a:uFillTx/>
                <a:latin typeface="Stolzl Book" panose="00000500000000000000" charset="0"/>
                <a:ea typeface="+mn-ea"/>
                <a:cs typeface="+mn-cs"/>
              </a:rPr>
              <a:t>s</a:t>
            </a:r>
            <a:r>
              <a:rPr kumimoji="0" lang="en-US" sz="1600" b="0" i="0" u="none" strike="noStrike" kern="1200" cap="none" spc="0" normalizeH="0" baseline="0" noProof="0" dirty="0">
                <a:ln>
                  <a:noFill/>
                </a:ln>
                <a:solidFill>
                  <a:prstClr val="black"/>
                </a:solidFill>
                <a:effectLst/>
                <a:uLnTx/>
                <a:uFillTx/>
                <a:latin typeface="Stolzl Book" panose="00000500000000000000" charset="0"/>
                <a:ea typeface="+mn-ea"/>
                <a:cs typeface="+mn-cs"/>
              </a:rPr>
              <a:t> the speed and convenience of digital interface with the warmth and empathy of people-centric touchpoints.</a:t>
            </a:r>
            <a:endParaRPr kumimoji="0" lang="hr-HR" sz="1600" b="1"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p:txBody>
      </p:sp>
      <p:sp>
        <p:nvSpPr>
          <p:cNvPr id="47" name="TextBox 46">
            <a:extLst>
              <a:ext uri="{FF2B5EF4-FFF2-40B4-BE49-F238E27FC236}">
                <a16:creationId xmlns:a16="http://schemas.microsoft.com/office/drawing/2014/main" id="{39B79CC7-B2FA-49F8-B45E-FAF74181BBA8}"/>
              </a:ext>
            </a:extLst>
          </p:cNvPr>
          <p:cNvSpPr txBox="1"/>
          <p:nvPr/>
        </p:nvSpPr>
        <p:spPr>
          <a:xfrm>
            <a:off x="6666622" y="4141512"/>
            <a:ext cx="526870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dirty="0">
                <a:ln>
                  <a:noFill/>
                </a:ln>
                <a:solidFill>
                  <a:prstClr val="black"/>
                </a:solidFill>
                <a:effectLst/>
                <a:uLnTx/>
                <a:uFillTx/>
                <a:latin typeface="Stolzl Book" panose="00000500000000000000" charset="0"/>
                <a:ea typeface="+mn-ea"/>
                <a:cs typeface="+mn-cs"/>
              </a:rPr>
              <a:t>T</a:t>
            </a:r>
            <a:r>
              <a:rPr kumimoji="0" lang="en-US" sz="1600" b="0" i="0" u="none" strike="noStrike" kern="1200" cap="none" spc="0" normalizeH="0" baseline="0" noProof="0" dirty="0">
                <a:ln>
                  <a:noFill/>
                </a:ln>
                <a:solidFill>
                  <a:prstClr val="black"/>
                </a:solidFill>
                <a:effectLst/>
                <a:uLnTx/>
                <a:uFillTx/>
                <a:latin typeface="Stolzl Book" panose="00000500000000000000" charset="0"/>
                <a:ea typeface="+mn-ea"/>
                <a:cs typeface="+mn-cs"/>
              </a:rPr>
              <a:t>he activity of identifying and profiling as well as providing customers with personalized interactions by utilizing sensors and digital interfaces in the physical space.</a:t>
            </a:r>
            <a:r>
              <a:rPr kumimoji="0" lang="hr-HR" sz="1600" b="0" i="0" u="none" strike="noStrike" kern="1200" cap="none" spc="0" normalizeH="0" baseline="0" noProof="0" dirty="0">
                <a:ln>
                  <a:noFill/>
                </a:ln>
                <a:solidFill>
                  <a:prstClr val="black"/>
                </a:solidFill>
                <a:effectLst/>
                <a:uLnTx/>
                <a:uFillTx/>
                <a:latin typeface="Stolzl Book" panose="00000500000000000000" charset="0"/>
                <a:ea typeface="+mn-ea"/>
                <a:cs typeface="+mn-cs"/>
              </a:rPr>
              <a:t> – </a:t>
            </a:r>
            <a:r>
              <a:rPr kumimoji="0" lang="en-US" sz="1600" b="0" i="0" u="none" strike="noStrike" kern="1200" cap="none" spc="0" normalizeH="0" baseline="0" noProof="0" dirty="0">
                <a:ln>
                  <a:noFill/>
                </a:ln>
                <a:solidFill>
                  <a:prstClr val="black"/>
                </a:solidFill>
                <a:effectLst/>
                <a:uLnTx/>
                <a:uFillTx/>
                <a:latin typeface="Stolzl Book" panose="00000500000000000000" charset="0"/>
                <a:ea typeface="+mn-ea"/>
                <a:cs typeface="+mn-cs"/>
              </a:rPr>
              <a:t>t</a:t>
            </a:r>
            <a:r>
              <a:rPr kumimoji="0" lang="hr-HR" sz="160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his</a:t>
            </a:r>
            <a:r>
              <a:rPr kumimoji="0" lang="hr-HR" sz="160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60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is</a:t>
            </a:r>
            <a:r>
              <a:rPr kumimoji="0" lang="hr-HR" sz="160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hr-HR" sz="160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the</a:t>
            </a:r>
            <a:r>
              <a:rPr kumimoji="0" lang="en-US" sz="1600" b="0" i="0" u="none" strike="noStrike" kern="1200" cap="none" spc="0" normalizeH="0" baseline="0" noProof="0" dirty="0">
                <a:ln>
                  <a:noFill/>
                </a:ln>
                <a:solidFill>
                  <a:prstClr val="black"/>
                </a:solidFill>
                <a:effectLst/>
                <a:uLnTx/>
                <a:uFillTx/>
                <a:latin typeface="Stolzl Book" panose="00000500000000000000" charset="0"/>
                <a:ea typeface="+mn-ea"/>
                <a:cs typeface="+mn-cs"/>
              </a:rPr>
              <a:t> backbone </a:t>
            </a:r>
            <a:r>
              <a:rPr kumimoji="0" lang="hr-HR" sz="160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of</a:t>
            </a:r>
            <a:r>
              <a:rPr kumimoji="0" lang="hr-HR" sz="1600" b="0" i="0" u="none" strike="noStrike" kern="1200" cap="none" spc="0" normalizeH="0" baseline="0" noProof="0" dirty="0">
                <a:ln>
                  <a:noFill/>
                </a:ln>
                <a:solidFill>
                  <a:prstClr val="black"/>
                </a:solidFill>
                <a:effectLst/>
                <a:uLnTx/>
                <a:uFillTx/>
                <a:latin typeface="Stolzl Book" panose="00000500000000000000" charset="0"/>
                <a:ea typeface="+mn-ea"/>
                <a:cs typeface="+mn-cs"/>
              </a:rPr>
              <a:t> </a:t>
            </a:r>
            <a:r>
              <a:rPr kumimoji="0" lang="en-US" sz="1600" b="0" i="0" u="none" strike="noStrike" kern="1200" cap="none" spc="0" normalizeH="0" baseline="0" noProof="0" dirty="0">
                <a:ln>
                  <a:noFill/>
                </a:ln>
                <a:solidFill>
                  <a:prstClr val="black"/>
                </a:solidFill>
                <a:effectLst/>
                <a:uLnTx/>
                <a:uFillTx/>
                <a:latin typeface="Stolzl Book" panose="00000500000000000000" charset="0"/>
                <a:ea typeface="+mn-ea"/>
                <a:cs typeface="+mn-cs"/>
              </a:rPr>
              <a:t>one-to-one marketing in real-time, depending on the customer context.</a:t>
            </a:r>
            <a:endParaRPr kumimoji="0" lang="hr-HR" sz="1600" b="1"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p:txBody>
      </p:sp>
    </p:spTree>
    <p:extLst>
      <p:ext uri="{BB962C8B-B14F-4D97-AF65-F5344CB8AC3E}">
        <p14:creationId xmlns:p14="http://schemas.microsoft.com/office/powerpoint/2010/main" val="678876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0F6840-E649-47E1-B911-373A8445E1D8}"/>
              </a:ext>
            </a:extLst>
          </p:cNvPr>
          <p:cNvSpPr>
            <a:spLocks noGrp="1"/>
          </p:cNvSpPr>
          <p:nvPr>
            <p:ph type="title"/>
          </p:nvPr>
        </p:nvSpPr>
        <p:spPr>
          <a:xfrm>
            <a:off x="571853" y="973657"/>
            <a:ext cx="11048293" cy="3152774"/>
          </a:xfrm>
        </p:spPr>
        <p:txBody>
          <a:bodyPr/>
          <a:lstStyle/>
          <a:p>
            <a:pPr algn="r"/>
            <a:r>
              <a:rPr lang="en-US" b="0" i="0" dirty="0">
                <a:solidFill>
                  <a:schemeClr val="bg1">
                    <a:lumMod val="50000"/>
                  </a:schemeClr>
                </a:solidFill>
                <a:effectLst/>
                <a:latin typeface="Georgia" panose="02040502050405020303" pitchFamily="18" charset="0"/>
              </a:rPr>
              <a:t>““Many companies have forgotten they sell to actual people. Humans care about the entire experience, not just the marketing or sales or service. To really win in the modern age, you must solve for humans.” </a:t>
            </a:r>
            <a:br>
              <a:rPr lang="hr-HR" b="0" i="0" dirty="0">
                <a:solidFill>
                  <a:schemeClr val="bg1">
                    <a:lumMod val="50000"/>
                  </a:schemeClr>
                </a:solidFill>
                <a:effectLst/>
                <a:latin typeface="Georgia" panose="02040502050405020303" pitchFamily="18" charset="0"/>
              </a:rPr>
            </a:br>
            <a:r>
              <a:rPr lang="en-US" sz="4000" b="0" dirty="0">
                <a:solidFill>
                  <a:schemeClr val="bg1">
                    <a:lumMod val="50000"/>
                  </a:schemeClr>
                </a:solidFill>
                <a:latin typeface="Georgia" panose="02040502050405020303" pitchFamily="18" charset="0"/>
              </a:rPr>
              <a:t>Dharmesh Shah, </a:t>
            </a:r>
            <a:r>
              <a:rPr lang="en-US" sz="3600" b="0" dirty="0">
                <a:solidFill>
                  <a:schemeClr val="bg1">
                    <a:lumMod val="50000"/>
                  </a:schemeClr>
                </a:solidFill>
                <a:latin typeface="Georgia" panose="02040502050405020303" pitchFamily="18" charset="0"/>
              </a:rPr>
              <a:t>CTO &amp; Co-Founder, HubSpot</a:t>
            </a:r>
            <a:endParaRPr lang="en-US" sz="4000" b="0" dirty="0">
              <a:solidFill>
                <a:schemeClr val="bg1">
                  <a:lumMod val="50000"/>
                </a:schemeClr>
              </a:solidFill>
              <a:latin typeface="Georgia" panose="02040502050405020303" pitchFamily="18" charset="0"/>
            </a:endParaRPr>
          </a:p>
        </p:txBody>
      </p:sp>
    </p:spTree>
    <p:extLst>
      <p:ext uri="{BB962C8B-B14F-4D97-AF65-F5344CB8AC3E}">
        <p14:creationId xmlns:p14="http://schemas.microsoft.com/office/powerpoint/2010/main" val="156871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niOkvir 1">
            <a:extLst>
              <a:ext uri="{FF2B5EF4-FFF2-40B4-BE49-F238E27FC236}">
                <a16:creationId xmlns:a16="http://schemas.microsoft.com/office/drawing/2014/main" id="{E8D3EE62-5EBA-499A-858E-AC4ED752EDD7}"/>
              </a:ext>
            </a:extLst>
          </p:cNvPr>
          <p:cNvSpPr txBox="1"/>
          <p:nvPr/>
        </p:nvSpPr>
        <p:spPr>
          <a:xfrm>
            <a:off x="292282" y="306067"/>
            <a:ext cx="8108292"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400" dirty="0">
                <a:solidFill>
                  <a:srgbClr val="BE2566"/>
                </a:solidFill>
                <a:latin typeface="Stolzl Bold" panose="00000800000000000000" charset="0"/>
              </a:rPr>
              <a:t>Module </a:t>
            </a:r>
            <a:r>
              <a:rPr lang="hr-HR" sz="4400" dirty="0">
                <a:solidFill>
                  <a:srgbClr val="BE2566"/>
                </a:solidFill>
                <a:latin typeface="Stolzl Bold" panose="00000800000000000000" charset="0"/>
              </a:rPr>
              <a:t>O</a:t>
            </a:r>
            <a:r>
              <a:rPr lang="en-US" sz="4400" dirty="0" err="1">
                <a:solidFill>
                  <a:srgbClr val="BE2566"/>
                </a:solidFill>
                <a:latin typeface="Stolzl Bold" panose="00000800000000000000" charset="0"/>
              </a:rPr>
              <a:t>verview</a:t>
            </a:r>
            <a:endParaRPr lang="en-US" sz="2800" dirty="0">
              <a:solidFill>
                <a:srgbClr val="BE2566"/>
              </a:solidFill>
              <a:latin typeface="Stolzl Bold" panose="00000800000000000000" charset="0"/>
            </a:endParaRPr>
          </a:p>
        </p:txBody>
      </p:sp>
      <p:sp>
        <p:nvSpPr>
          <p:cNvPr id="23" name="Rectangle 22">
            <a:extLst>
              <a:ext uri="{FF2B5EF4-FFF2-40B4-BE49-F238E27FC236}">
                <a16:creationId xmlns:a16="http://schemas.microsoft.com/office/drawing/2014/main" id="{25089F28-DC18-48C2-969D-CFF9D5588DBB}"/>
              </a:ext>
            </a:extLst>
          </p:cNvPr>
          <p:cNvSpPr/>
          <p:nvPr/>
        </p:nvSpPr>
        <p:spPr>
          <a:xfrm>
            <a:off x="-1" y="1302534"/>
            <a:ext cx="2833735"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41A1F5A-B0EE-4E73-9681-C09032160707}"/>
              </a:ext>
            </a:extLst>
          </p:cNvPr>
          <p:cNvSpPr/>
          <p:nvPr/>
        </p:nvSpPr>
        <p:spPr>
          <a:xfrm>
            <a:off x="95512" y="1321430"/>
            <a:ext cx="2194832" cy="1015663"/>
          </a:xfrm>
          <a:prstGeom prst="rect">
            <a:avLst/>
          </a:prstGeom>
        </p:spPr>
        <p:txBody>
          <a:bodyPr wrap="none">
            <a:spAutoFit/>
          </a:bodyPr>
          <a:lstStyle/>
          <a:p>
            <a:r>
              <a:rPr lang="en-US" sz="2000" dirty="0" err="1">
                <a:solidFill>
                  <a:schemeClr val="bg1"/>
                </a:solidFill>
                <a:latin typeface="Stolzl Bold" panose="00000800000000000000" pitchFamily="50" charset="-18"/>
              </a:rPr>
              <a:t>Busines</a:t>
            </a:r>
            <a:r>
              <a:rPr lang="hr-HR" sz="2000" dirty="0">
                <a:solidFill>
                  <a:schemeClr val="bg1"/>
                </a:solidFill>
                <a:latin typeface="Stolzl Bold" panose="00000800000000000000" pitchFamily="50" charset="-18"/>
              </a:rPr>
              <a:t>s</a:t>
            </a:r>
            <a:endParaRPr lang="en-US" sz="2000" dirty="0">
              <a:solidFill>
                <a:schemeClr val="bg1"/>
              </a:solidFill>
              <a:latin typeface="Stolzl Bold" panose="00000800000000000000" pitchFamily="50" charset="-18"/>
            </a:endParaRPr>
          </a:p>
          <a:p>
            <a:r>
              <a:rPr lang="en-US" sz="2000" dirty="0">
                <a:solidFill>
                  <a:schemeClr val="bg1"/>
                </a:solidFill>
                <a:latin typeface="Stolzl Bold" panose="00000800000000000000" pitchFamily="50" charset="-18"/>
              </a:rPr>
              <a:t>problem/task </a:t>
            </a:r>
          </a:p>
          <a:p>
            <a:r>
              <a:rPr lang="en-US" sz="2000" dirty="0">
                <a:solidFill>
                  <a:schemeClr val="bg1"/>
                </a:solidFill>
                <a:latin typeface="Stolzl Bold" panose="00000800000000000000" pitchFamily="50" charset="-18"/>
              </a:rPr>
              <a:t>decomposition</a:t>
            </a:r>
          </a:p>
        </p:txBody>
      </p:sp>
      <p:sp>
        <p:nvSpPr>
          <p:cNvPr id="34" name="TekstniOkvir 1">
            <a:extLst>
              <a:ext uri="{FF2B5EF4-FFF2-40B4-BE49-F238E27FC236}">
                <a16:creationId xmlns:a16="http://schemas.microsoft.com/office/drawing/2014/main" id="{57E637A3-6AD1-48F3-B313-28D6A5ABB41C}"/>
              </a:ext>
            </a:extLst>
          </p:cNvPr>
          <p:cNvSpPr txBox="1"/>
          <p:nvPr/>
        </p:nvSpPr>
        <p:spPr>
          <a:xfrm>
            <a:off x="2307012" y="1935433"/>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200">
                <a:solidFill>
                  <a:srgbClr val="D23E38"/>
                </a:solidFill>
                <a:latin typeface="Stolzl Bold" panose="00000800000000000000" charset="0"/>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a:off x="591656" y="2572260"/>
            <a:ext cx="10944520" cy="18918"/>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3432EC6-7030-45F9-B5F4-FBD027C2D263}"/>
              </a:ext>
            </a:extLst>
          </p:cNvPr>
          <p:cNvSpPr txBox="1"/>
          <p:nvPr/>
        </p:nvSpPr>
        <p:spPr>
          <a:xfrm>
            <a:off x="3229275" y="1251952"/>
            <a:ext cx="7916780" cy="1169551"/>
          </a:xfrm>
          <a:prstGeom prst="rect">
            <a:avLst/>
          </a:prstGeom>
          <a:noFill/>
        </p:spPr>
        <p:txBody>
          <a:bodyPr wrap="square">
            <a:spAutoFit/>
          </a:bodyPr>
          <a:lstStyle/>
          <a:p>
            <a:pPr>
              <a:spcAft>
                <a:spcPts val="600"/>
              </a:spcAft>
            </a:pPr>
            <a:r>
              <a:rPr lang="en-US" sz="2000" dirty="0">
                <a:latin typeface="Stolzl Book" panose="00000500000000000000" charset="0"/>
              </a:rPr>
              <a:t>L1: </a:t>
            </a:r>
            <a:r>
              <a:rPr lang="hr-HR" sz="2000" dirty="0">
                <a:latin typeface="Stolzl Book" panose="00000500000000000000" charset="0"/>
              </a:rPr>
              <a:t>Problem </a:t>
            </a:r>
            <a:r>
              <a:rPr lang="hr-HR" sz="2000" dirty="0" err="1">
                <a:latin typeface="Stolzl Book" panose="00000500000000000000" charset="0"/>
              </a:rPr>
              <a:t>structuring</a:t>
            </a:r>
            <a:endParaRPr lang="en-US" sz="2000" b="1" dirty="0">
              <a:latin typeface="Stolzl Book" panose="00000500000000000000" charset="0"/>
            </a:endParaRPr>
          </a:p>
          <a:p>
            <a:pPr>
              <a:spcAft>
                <a:spcPts val="600"/>
              </a:spcAft>
            </a:pPr>
            <a:r>
              <a:rPr lang="en-US" sz="2000" dirty="0">
                <a:latin typeface="Stolzl Book" panose="00000500000000000000" charset="0"/>
              </a:rPr>
              <a:t>L2: Moving from Marketing 4.0 to Marketing 5.0</a:t>
            </a:r>
            <a:endParaRPr lang="hr-HR" sz="2000" dirty="0">
              <a:latin typeface="Stolzl Book" panose="00000500000000000000" charset="0"/>
            </a:endParaRPr>
          </a:p>
          <a:p>
            <a:pPr>
              <a:spcAft>
                <a:spcPts val="600"/>
              </a:spcAft>
            </a:pPr>
            <a:r>
              <a:rPr lang="hr-HR" sz="2000" dirty="0">
                <a:latin typeface="Stolzl Book" panose="00000500000000000000" charset="0"/>
              </a:rPr>
              <a:t>L3: </a:t>
            </a:r>
            <a:r>
              <a:rPr lang="hr-HR" sz="2000" dirty="0" err="1">
                <a:latin typeface="Stolzl Book" panose="00000500000000000000" charset="0"/>
              </a:rPr>
              <a:t>Steps</a:t>
            </a:r>
            <a:r>
              <a:rPr lang="hr-HR" sz="2000" dirty="0">
                <a:latin typeface="Stolzl Book" panose="00000500000000000000" charset="0"/>
              </a:rPr>
              <a:t> to </a:t>
            </a:r>
            <a:r>
              <a:rPr lang="hr-HR" sz="2000" dirty="0" err="1">
                <a:latin typeface="Stolzl Book" panose="00000500000000000000" charset="0"/>
              </a:rPr>
              <a:t>acquire</a:t>
            </a:r>
            <a:r>
              <a:rPr lang="hr-HR" sz="2000" dirty="0">
                <a:latin typeface="Stolzl Book" panose="00000500000000000000" charset="0"/>
              </a:rPr>
              <a:t> data</a:t>
            </a:r>
          </a:p>
        </p:txBody>
      </p:sp>
      <p:sp>
        <p:nvSpPr>
          <p:cNvPr id="46" name="TextBox 45">
            <a:extLst>
              <a:ext uri="{FF2B5EF4-FFF2-40B4-BE49-F238E27FC236}">
                <a16:creationId xmlns:a16="http://schemas.microsoft.com/office/drawing/2014/main" id="{CA95EBA1-37BD-48ED-8789-DF6826ABA65E}"/>
              </a:ext>
            </a:extLst>
          </p:cNvPr>
          <p:cNvSpPr txBox="1"/>
          <p:nvPr/>
        </p:nvSpPr>
        <p:spPr>
          <a:xfrm>
            <a:off x="865669" y="4103586"/>
            <a:ext cx="9962752" cy="863048"/>
          </a:xfrm>
          <a:prstGeom prst="rect">
            <a:avLst/>
          </a:prstGeom>
          <a:noFill/>
        </p:spPr>
        <p:txBody>
          <a:bodyPr wrap="square" numCol="2">
            <a:noAutofit/>
          </a:bodyPr>
          <a:lstStyle/>
          <a:p>
            <a:pPr marL="285750" indent="-285750" algn="l">
              <a:lnSpc>
                <a:spcPct val="150000"/>
              </a:lnSpc>
              <a:buFontTx/>
              <a:buChar char="-"/>
            </a:pPr>
            <a:r>
              <a:rPr lang="en-US" sz="1400" b="0" i="0" dirty="0">
                <a:solidFill>
                  <a:srgbClr val="373A3C"/>
                </a:solidFill>
                <a:effectLst/>
                <a:latin typeface="Stolzl Book" panose="00000500000000000000" charset="0"/>
              </a:rPr>
              <a:t>The meaning behind common AI terminology</a:t>
            </a:r>
            <a:endParaRPr lang="hr-HR" sz="1400" dirty="0">
              <a:solidFill>
                <a:srgbClr val="373A3C"/>
              </a:solidFill>
              <a:latin typeface="Stolzl Book" panose="00000500000000000000" charset="0"/>
            </a:endParaRPr>
          </a:p>
          <a:p>
            <a:pPr marL="285750" indent="-285750" algn="l">
              <a:lnSpc>
                <a:spcPct val="150000"/>
              </a:lnSpc>
              <a:buFontTx/>
              <a:buChar char="-"/>
            </a:pPr>
            <a:r>
              <a:rPr lang="en-US" sz="1400" b="0" i="0" dirty="0">
                <a:solidFill>
                  <a:srgbClr val="373A3C"/>
                </a:solidFill>
                <a:effectLst/>
                <a:latin typeface="Stolzl Book" panose="00000500000000000000" charset="0"/>
              </a:rPr>
              <a:t>What AI realistically can--and cannot--do </a:t>
            </a:r>
          </a:p>
          <a:p>
            <a:pPr marL="285750" indent="-285750" algn="l">
              <a:lnSpc>
                <a:spcPct val="150000"/>
              </a:lnSpc>
              <a:buFontTx/>
              <a:buChar char="-"/>
            </a:pPr>
            <a:r>
              <a:rPr lang="en-US" sz="1400" b="0" i="0" dirty="0">
                <a:solidFill>
                  <a:srgbClr val="373A3C"/>
                </a:solidFill>
                <a:effectLst/>
                <a:latin typeface="Stolzl Book" panose="00000500000000000000" charset="0"/>
              </a:rPr>
              <a:t>How to spot opportunities to apply AI to problems in your own organization </a:t>
            </a:r>
          </a:p>
          <a:p>
            <a:pPr marL="285750" indent="-285750" algn="l">
              <a:lnSpc>
                <a:spcPct val="150000"/>
              </a:lnSpc>
              <a:buFontTx/>
              <a:buChar char="-"/>
            </a:pPr>
            <a:r>
              <a:rPr lang="en-US" sz="1400" b="0" i="0" dirty="0">
                <a:solidFill>
                  <a:srgbClr val="373A3C"/>
                </a:solidFill>
                <a:effectLst/>
                <a:latin typeface="Stolzl Book" panose="00000500000000000000" charset="0"/>
              </a:rPr>
              <a:t>How to navigate ethical and societal discussions surrounding AI</a:t>
            </a:r>
          </a:p>
        </p:txBody>
      </p:sp>
      <p:sp>
        <p:nvSpPr>
          <p:cNvPr id="10" name="Rectangle 9">
            <a:extLst>
              <a:ext uri="{FF2B5EF4-FFF2-40B4-BE49-F238E27FC236}">
                <a16:creationId xmlns:a16="http://schemas.microsoft.com/office/drawing/2014/main" id="{61EB6054-C1D5-4DD0-B6B6-06A3FD2286FF}"/>
              </a:ext>
            </a:extLst>
          </p:cNvPr>
          <p:cNvSpPr/>
          <p:nvPr/>
        </p:nvSpPr>
        <p:spPr>
          <a:xfrm>
            <a:off x="591656" y="3220150"/>
            <a:ext cx="10670508" cy="249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9054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8DA4DC-B872-4EB3-A5D5-7FC02B58E786}"/>
              </a:ext>
            </a:extLst>
          </p:cNvPr>
          <p:cNvSpPr/>
          <p:nvPr/>
        </p:nvSpPr>
        <p:spPr>
          <a:xfrm>
            <a:off x="11020926" y="0"/>
            <a:ext cx="1171074" cy="1265799"/>
          </a:xfrm>
          <a:prstGeom prst="rect">
            <a:avLst/>
          </a:prstGeom>
          <a:solidFill>
            <a:srgbClr val="F353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TekstniOkvir 1">
            <a:extLst>
              <a:ext uri="{FF2B5EF4-FFF2-40B4-BE49-F238E27FC236}">
                <a16:creationId xmlns:a16="http://schemas.microsoft.com/office/drawing/2014/main" id="{04A83D9A-CCFF-433A-BC74-1BCCB7C3607D}"/>
              </a:ext>
            </a:extLst>
          </p:cNvPr>
          <p:cNvSpPr txBox="1"/>
          <p:nvPr/>
        </p:nvSpPr>
        <p:spPr>
          <a:xfrm>
            <a:off x="11174931" y="632899"/>
            <a:ext cx="944467"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Q7</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16" name="Straight Connector 15">
            <a:extLst>
              <a:ext uri="{FF2B5EF4-FFF2-40B4-BE49-F238E27FC236}">
                <a16:creationId xmlns:a16="http://schemas.microsoft.com/office/drawing/2014/main" id="{5C190C8C-B7CE-4676-BBF2-64E386490FB7}"/>
              </a:ext>
            </a:extLst>
          </p:cNvPr>
          <p:cNvCxnSpPr>
            <a:cxnSpLocks/>
          </p:cNvCxnSpPr>
          <p:nvPr/>
        </p:nvCxnSpPr>
        <p:spPr>
          <a:xfrm flipV="1">
            <a:off x="394636" y="1256174"/>
            <a:ext cx="11278547" cy="9625"/>
          </a:xfrm>
          <a:prstGeom prst="line">
            <a:avLst/>
          </a:prstGeom>
          <a:ln>
            <a:solidFill>
              <a:srgbClr val="F137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kstniOkvir 1">
            <a:extLst>
              <a:ext uri="{FF2B5EF4-FFF2-40B4-BE49-F238E27FC236}">
                <a16:creationId xmlns:a16="http://schemas.microsoft.com/office/drawing/2014/main" id="{F0A2BAAE-0988-4F1F-A9E0-E96773FA7828}"/>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prstClr val="white"/>
                </a:solidFill>
                <a:effectLst/>
                <a:uLnTx/>
                <a:uFillTx/>
                <a:latin typeface="Stolzl Bold" panose="00000800000000000000" charset="0"/>
                <a:ea typeface="+mn-ea"/>
                <a:cs typeface="+mn-cs"/>
              </a:rPr>
              <a:t>Quick</a:t>
            </a:r>
            <a:r>
              <a:rPr kumimoji="0" lang="hr-HR" sz="4400" b="0" i="0" u="none" strike="noStrike" kern="1200" cap="none" spc="0" normalizeH="0" baseline="0" noProof="0" dirty="0">
                <a:ln>
                  <a:noFill/>
                </a:ln>
                <a:solidFill>
                  <a:prstClr val="white"/>
                </a:solidFill>
                <a:effectLst/>
                <a:uLnTx/>
                <a:uFillTx/>
                <a:latin typeface="Stolzl Bold" panose="00000800000000000000" charset="0"/>
                <a:ea typeface="+mn-ea"/>
                <a:cs typeface="+mn-cs"/>
              </a:rPr>
              <a:t> test</a:t>
            </a:r>
            <a:endParaRPr kumimoji="0" lang="en-US" sz="2800" b="0" i="0" u="none" strike="noStrike" kern="1200" cap="none" spc="0" normalizeH="0" baseline="0" noProof="0" dirty="0">
              <a:ln>
                <a:noFill/>
              </a:ln>
              <a:solidFill>
                <a:prstClr val="white"/>
              </a:solidFill>
              <a:effectLst/>
              <a:uLnTx/>
              <a:uFillTx/>
              <a:latin typeface="Stolzl Bold" panose="00000800000000000000" charset="0"/>
              <a:ea typeface="+mn-ea"/>
              <a:cs typeface="+mn-cs"/>
            </a:endParaRPr>
          </a:p>
        </p:txBody>
      </p:sp>
      <p:sp>
        <p:nvSpPr>
          <p:cNvPr id="19" name="TextBox 18">
            <a:extLst>
              <a:ext uri="{FF2B5EF4-FFF2-40B4-BE49-F238E27FC236}">
                <a16:creationId xmlns:a16="http://schemas.microsoft.com/office/drawing/2014/main" id="{173D1534-A247-435F-9C74-008E87FADEAE}"/>
              </a:ext>
            </a:extLst>
          </p:cNvPr>
          <p:cNvSpPr txBox="1"/>
          <p:nvPr/>
        </p:nvSpPr>
        <p:spPr>
          <a:xfrm>
            <a:off x="1309036" y="2331682"/>
            <a:ext cx="10173904" cy="933589"/>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Name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two</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critical</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organizational</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disciplines</a:t>
            </a:r>
            <a:endParaRPr kumimoji="0" lang="en-US" sz="32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Tree>
    <p:extLst>
      <p:ext uri="{BB962C8B-B14F-4D97-AF65-F5344CB8AC3E}">
        <p14:creationId xmlns:p14="http://schemas.microsoft.com/office/powerpoint/2010/main" val="3127476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8DA4DC-B872-4EB3-A5D5-7FC02B58E786}"/>
              </a:ext>
            </a:extLst>
          </p:cNvPr>
          <p:cNvSpPr/>
          <p:nvPr/>
        </p:nvSpPr>
        <p:spPr>
          <a:xfrm>
            <a:off x="11020926" y="0"/>
            <a:ext cx="1171074" cy="1265799"/>
          </a:xfrm>
          <a:prstGeom prst="rect">
            <a:avLst/>
          </a:prstGeom>
          <a:solidFill>
            <a:srgbClr val="F353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TekstniOkvir 1">
            <a:extLst>
              <a:ext uri="{FF2B5EF4-FFF2-40B4-BE49-F238E27FC236}">
                <a16:creationId xmlns:a16="http://schemas.microsoft.com/office/drawing/2014/main" id="{04A83D9A-CCFF-433A-BC74-1BCCB7C3607D}"/>
              </a:ext>
            </a:extLst>
          </p:cNvPr>
          <p:cNvSpPr txBox="1"/>
          <p:nvPr/>
        </p:nvSpPr>
        <p:spPr>
          <a:xfrm>
            <a:off x="11174931" y="632899"/>
            <a:ext cx="944467"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Q8</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16" name="Straight Connector 15">
            <a:extLst>
              <a:ext uri="{FF2B5EF4-FFF2-40B4-BE49-F238E27FC236}">
                <a16:creationId xmlns:a16="http://schemas.microsoft.com/office/drawing/2014/main" id="{5C190C8C-B7CE-4676-BBF2-64E386490FB7}"/>
              </a:ext>
            </a:extLst>
          </p:cNvPr>
          <p:cNvCxnSpPr>
            <a:cxnSpLocks/>
          </p:cNvCxnSpPr>
          <p:nvPr/>
        </p:nvCxnSpPr>
        <p:spPr>
          <a:xfrm flipV="1">
            <a:off x="394636" y="1256174"/>
            <a:ext cx="11278547" cy="9625"/>
          </a:xfrm>
          <a:prstGeom prst="line">
            <a:avLst/>
          </a:prstGeom>
          <a:ln>
            <a:solidFill>
              <a:srgbClr val="F137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kstniOkvir 1">
            <a:extLst>
              <a:ext uri="{FF2B5EF4-FFF2-40B4-BE49-F238E27FC236}">
                <a16:creationId xmlns:a16="http://schemas.microsoft.com/office/drawing/2014/main" id="{F0A2BAAE-0988-4F1F-A9E0-E96773FA7828}"/>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prstClr val="white"/>
                </a:solidFill>
                <a:effectLst/>
                <a:uLnTx/>
                <a:uFillTx/>
                <a:latin typeface="Stolzl Bold" panose="00000800000000000000" charset="0"/>
                <a:ea typeface="+mn-ea"/>
                <a:cs typeface="+mn-cs"/>
              </a:rPr>
              <a:t>Quick</a:t>
            </a:r>
            <a:r>
              <a:rPr kumimoji="0" lang="hr-HR" sz="4400" b="0" i="0" u="none" strike="noStrike" kern="1200" cap="none" spc="0" normalizeH="0" baseline="0" noProof="0" dirty="0">
                <a:ln>
                  <a:noFill/>
                </a:ln>
                <a:solidFill>
                  <a:prstClr val="white"/>
                </a:solidFill>
                <a:effectLst/>
                <a:uLnTx/>
                <a:uFillTx/>
                <a:latin typeface="Stolzl Bold" panose="00000800000000000000" charset="0"/>
                <a:ea typeface="+mn-ea"/>
                <a:cs typeface="+mn-cs"/>
              </a:rPr>
              <a:t> test</a:t>
            </a:r>
            <a:endParaRPr kumimoji="0" lang="en-US" sz="2800" b="0" i="0" u="none" strike="noStrike" kern="1200" cap="none" spc="0" normalizeH="0" baseline="0" noProof="0" dirty="0">
              <a:ln>
                <a:noFill/>
              </a:ln>
              <a:solidFill>
                <a:prstClr val="white"/>
              </a:solidFill>
              <a:effectLst/>
              <a:uLnTx/>
              <a:uFillTx/>
              <a:latin typeface="Stolzl Bold" panose="00000800000000000000" charset="0"/>
              <a:ea typeface="+mn-ea"/>
              <a:cs typeface="+mn-cs"/>
            </a:endParaRPr>
          </a:p>
        </p:txBody>
      </p:sp>
      <p:sp>
        <p:nvSpPr>
          <p:cNvPr id="19" name="TextBox 18">
            <a:extLst>
              <a:ext uri="{FF2B5EF4-FFF2-40B4-BE49-F238E27FC236}">
                <a16:creationId xmlns:a16="http://schemas.microsoft.com/office/drawing/2014/main" id="{173D1534-A247-435F-9C74-008E87FADEAE}"/>
              </a:ext>
            </a:extLst>
          </p:cNvPr>
          <p:cNvSpPr txBox="1"/>
          <p:nvPr/>
        </p:nvSpPr>
        <p:spPr>
          <a:xfrm>
            <a:off x="1309036" y="2331682"/>
            <a:ext cx="10173904" cy="933589"/>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Name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three</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interrelated</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applications</a:t>
            </a:r>
            <a:endParaRPr kumimoji="0" lang="en-US" sz="32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Tree>
    <p:extLst>
      <p:ext uri="{BB962C8B-B14F-4D97-AF65-F5344CB8AC3E}">
        <p14:creationId xmlns:p14="http://schemas.microsoft.com/office/powerpoint/2010/main" val="995252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DE9E6762-751B-4261-A96B-E867E61BBAC5}"/>
              </a:ext>
            </a:extLst>
          </p:cNvPr>
          <p:cNvSpPr txBox="1"/>
          <p:nvPr/>
        </p:nvSpPr>
        <p:spPr>
          <a:xfrm>
            <a:off x="394636" y="1556469"/>
            <a:ext cx="11187066" cy="4370427"/>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All this is important</a:t>
            </a:r>
            <a:r>
              <a:rPr kumimoji="0" lang="hr-HR" sz="24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a:t>
            </a:r>
          </a:p>
          <a:p>
            <a:pPr marL="800100" marR="0" lvl="1"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hr-HR" sz="24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To </a:t>
            </a:r>
            <a:r>
              <a:rPr kumimoji="0" lang="en-US" sz="24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understand</a:t>
            </a:r>
            <a:r>
              <a:rPr kumimoji="0" lang="hr-HR" sz="24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the complete process of the synergy between technology and human talent </a:t>
            </a:r>
            <a:endParaRPr kumimoji="0" lang="hr-HR" sz="24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800100" marR="0" lvl="1"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to determine the scope, advantages and limitations that each part has </a:t>
            </a:r>
            <a:endParaRPr kumimoji="0" lang="hr-HR" sz="24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800100" marR="0" lvl="1"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with the aim of finding ways to fully exploit the potential of each when working in a coordinated way</a:t>
            </a:r>
            <a:endParaRPr kumimoji="0" lang="en-US" sz="2400" b="1"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endParaRPr>
          </a:p>
        </p:txBody>
      </p:sp>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1216818"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5.0  AI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Collaboration</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Era: </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Tree>
    <p:extLst>
      <p:ext uri="{BB962C8B-B14F-4D97-AF65-F5344CB8AC3E}">
        <p14:creationId xmlns:p14="http://schemas.microsoft.com/office/powerpoint/2010/main" val="3259330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DE9E6762-751B-4261-A96B-E867E61BBAC5}"/>
              </a:ext>
            </a:extLst>
          </p:cNvPr>
          <p:cNvSpPr txBox="1"/>
          <p:nvPr/>
        </p:nvSpPr>
        <p:spPr>
          <a:xfrm>
            <a:off x="394636" y="1556469"/>
            <a:ext cx="11594164" cy="4206280"/>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I</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n the past, data analysis was used to provide insight into past customer behavior</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Today</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data science can be used to </a:t>
            </a:r>
            <a:r>
              <a:rPr kumimoji="0" lang="en-US"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predict future behaviors</a:t>
            </a:r>
            <a:endParaRPr kumimoji="0" lang="hr-HR"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The data exploration tool uses artificial intelligence and mathematical modeling to discover a new set of insights.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1216818"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Simply</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put</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Tree>
    <p:extLst>
      <p:ext uri="{BB962C8B-B14F-4D97-AF65-F5344CB8AC3E}">
        <p14:creationId xmlns:p14="http://schemas.microsoft.com/office/powerpoint/2010/main" val="3566387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8DA4DC-B872-4EB3-A5D5-7FC02B58E786}"/>
              </a:ext>
            </a:extLst>
          </p:cNvPr>
          <p:cNvSpPr/>
          <p:nvPr/>
        </p:nvSpPr>
        <p:spPr>
          <a:xfrm>
            <a:off x="11020926" y="0"/>
            <a:ext cx="1171074" cy="1265799"/>
          </a:xfrm>
          <a:prstGeom prst="rect">
            <a:avLst/>
          </a:prstGeom>
          <a:solidFill>
            <a:srgbClr val="F353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TekstniOkvir 1">
            <a:extLst>
              <a:ext uri="{FF2B5EF4-FFF2-40B4-BE49-F238E27FC236}">
                <a16:creationId xmlns:a16="http://schemas.microsoft.com/office/drawing/2014/main" id="{04A83D9A-CCFF-433A-BC74-1BCCB7C3607D}"/>
              </a:ext>
            </a:extLst>
          </p:cNvPr>
          <p:cNvSpPr txBox="1"/>
          <p:nvPr/>
        </p:nvSpPr>
        <p:spPr>
          <a:xfrm>
            <a:off x="11174931" y="632899"/>
            <a:ext cx="944467"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Q9</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16" name="Straight Connector 15">
            <a:extLst>
              <a:ext uri="{FF2B5EF4-FFF2-40B4-BE49-F238E27FC236}">
                <a16:creationId xmlns:a16="http://schemas.microsoft.com/office/drawing/2014/main" id="{5C190C8C-B7CE-4676-BBF2-64E386490FB7}"/>
              </a:ext>
            </a:extLst>
          </p:cNvPr>
          <p:cNvCxnSpPr>
            <a:cxnSpLocks/>
          </p:cNvCxnSpPr>
          <p:nvPr/>
        </p:nvCxnSpPr>
        <p:spPr>
          <a:xfrm flipV="1">
            <a:off x="394636" y="1256174"/>
            <a:ext cx="11278547" cy="9625"/>
          </a:xfrm>
          <a:prstGeom prst="line">
            <a:avLst/>
          </a:prstGeom>
          <a:ln>
            <a:solidFill>
              <a:srgbClr val="F137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kstniOkvir 1">
            <a:extLst>
              <a:ext uri="{FF2B5EF4-FFF2-40B4-BE49-F238E27FC236}">
                <a16:creationId xmlns:a16="http://schemas.microsoft.com/office/drawing/2014/main" id="{F0A2BAAE-0988-4F1F-A9E0-E96773FA7828}"/>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prstClr val="white"/>
                </a:solidFill>
                <a:effectLst/>
                <a:uLnTx/>
                <a:uFillTx/>
                <a:latin typeface="Stolzl Bold" panose="00000800000000000000" charset="0"/>
                <a:ea typeface="+mn-ea"/>
                <a:cs typeface="+mn-cs"/>
              </a:rPr>
              <a:t>Quick</a:t>
            </a:r>
            <a:r>
              <a:rPr kumimoji="0" lang="hr-HR" sz="4400" b="0" i="0" u="none" strike="noStrike" kern="1200" cap="none" spc="0" normalizeH="0" baseline="0" noProof="0" dirty="0">
                <a:ln>
                  <a:noFill/>
                </a:ln>
                <a:solidFill>
                  <a:prstClr val="white"/>
                </a:solidFill>
                <a:effectLst/>
                <a:uLnTx/>
                <a:uFillTx/>
                <a:latin typeface="Stolzl Bold" panose="00000800000000000000" charset="0"/>
                <a:ea typeface="+mn-ea"/>
                <a:cs typeface="+mn-cs"/>
              </a:rPr>
              <a:t> test</a:t>
            </a:r>
            <a:endParaRPr kumimoji="0" lang="en-US" sz="2800" b="0" i="0" u="none" strike="noStrike" kern="1200" cap="none" spc="0" normalizeH="0" baseline="0" noProof="0" dirty="0">
              <a:ln>
                <a:noFill/>
              </a:ln>
              <a:solidFill>
                <a:prstClr val="white"/>
              </a:solidFill>
              <a:effectLst/>
              <a:uLnTx/>
              <a:uFillTx/>
              <a:latin typeface="Stolzl Bold" panose="00000800000000000000" charset="0"/>
              <a:ea typeface="+mn-ea"/>
              <a:cs typeface="+mn-cs"/>
            </a:endParaRPr>
          </a:p>
        </p:txBody>
      </p:sp>
      <p:sp>
        <p:nvSpPr>
          <p:cNvPr id="19" name="TextBox 18">
            <a:extLst>
              <a:ext uri="{FF2B5EF4-FFF2-40B4-BE49-F238E27FC236}">
                <a16:creationId xmlns:a16="http://schemas.microsoft.com/office/drawing/2014/main" id="{173D1534-A247-435F-9C74-008E87FADEAE}"/>
              </a:ext>
            </a:extLst>
          </p:cNvPr>
          <p:cNvSpPr txBox="1"/>
          <p:nvPr/>
        </p:nvSpPr>
        <p:spPr>
          <a:xfrm>
            <a:off x="1309036" y="2331682"/>
            <a:ext cx="10173904" cy="1918474"/>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What</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is</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the</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difference</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between</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data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analysis</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and</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data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science</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a:t>
            </a:r>
            <a:endParaRPr kumimoji="0" lang="en-US" sz="32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Tree>
    <p:extLst>
      <p:ext uri="{BB962C8B-B14F-4D97-AF65-F5344CB8AC3E}">
        <p14:creationId xmlns:p14="http://schemas.microsoft.com/office/powerpoint/2010/main" val="1435197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DE9E6762-751B-4261-A96B-E867E61BBAC5}"/>
              </a:ext>
            </a:extLst>
          </p:cNvPr>
          <p:cNvSpPr txBox="1"/>
          <p:nvPr/>
        </p:nvSpPr>
        <p:spPr>
          <a:xfrm>
            <a:off x="394636" y="1556469"/>
            <a:ext cx="11594164" cy="3713837"/>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Based on this data, today marketing experts can answer questions such as: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800100" marR="0" lvl="1"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Who are your most promising customers?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800100" marR="0" lvl="1"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How do people feel about your brand?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800100" marR="0" lvl="1"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What other products do your customers want to buy?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1216818"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5.0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conclusion</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Tree>
    <p:extLst>
      <p:ext uri="{BB962C8B-B14F-4D97-AF65-F5344CB8AC3E}">
        <p14:creationId xmlns:p14="http://schemas.microsoft.com/office/powerpoint/2010/main" val="513318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tomer, Family, Magnifying Glass">
            <a:extLst>
              <a:ext uri="{FF2B5EF4-FFF2-40B4-BE49-F238E27FC236}">
                <a16:creationId xmlns:a16="http://schemas.microsoft.com/office/drawing/2014/main" id="{281A8311-B06E-4EE7-A5B3-8EF4074FA97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6635778" y="2781901"/>
            <a:ext cx="5000625" cy="32385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DE9E6762-751B-4261-A96B-E867E61BBAC5}"/>
              </a:ext>
            </a:extLst>
          </p:cNvPr>
          <p:cNvSpPr txBox="1"/>
          <p:nvPr/>
        </p:nvSpPr>
        <p:spPr>
          <a:xfrm>
            <a:off x="394636" y="1556469"/>
            <a:ext cx="9394257" cy="3413755"/>
          </a:xfrm>
          <a:prstGeom prst="rect">
            <a:avLst/>
          </a:prstGeom>
          <a:noFill/>
        </p:spPr>
        <p:txBody>
          <a:bodyPr wrap="square">
            <a:spAutoFit/>
          </a:bodyPr>
          <a:lstStyle/>
          <a:p>
            <a:pPr marL="342900" marR="0" lvl="0" indent="-342900" algn="l" defTabSz="914400" rtl="0" eaLnBrk="1" fontAlgn="auto" latinLnBrk="0" hangingPunct="1">
              <a:lnSpc>
                <a:spcPct val="2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By using data science, a marketing team can eliminate waste and </a:t>
            </a:r>
            <a:r>
              <a:rPr kumimoji="0" lang="en-US" sz="2800" b="1" i="0" u="none" strike="noStrike" kern="1200" cap="none" spc="0" normalizeH="0" baseline="0" noProof="0" dirty="0">
                <a:ln>
                  <a:noFill/>
                </a:ln>
                <a:solidFill>
                  <a:srgbClr val="F3539B"/>
                </a:solidFill>
                <a:effectLst/>
                <a:uLnTx/>
                <a:uFillTx/>
                <a:latin typeface="Stolzl Book" panose="00000500000000000000" charset="0"/>
                <a:ea typeface="+mn-ea"/>
                <a:cs typeface="Times New Roman" panose="02020603050405020304" pitchFamily="18" charset="0"/>
              </a:rPr>
              <a:t>target customers </a:t>
            </a:r>
            <a:br>
              <a:rPr kumimoji="0" lang="hr-HR" sz="2800" b="1" i="0" u="none" strike="noStrike" kern="1200" cap="none" spc="0" normalizeH="0" baseline="0" noProof="0" dirty="0">
                <a:ln>
                  <a:noFill/>
                </a:ln>
                <a:solidFill>
                  <a:srgbClr val="F3539B"/>
                </a:solidFill>
                <a:effectLst/>
                <a:uLnTx/>
                <a:uFillTx/>
                <a:latin typeface="Stolzl Book" panose="00000500000000000000" charset="0"/>
                <a:ea typeface="+mn-ea"/>
                <a:cs typeface="Times New Roman" panose="02020603050405020304" pitchFamily="18" charset="0"/>
              </a:rPr>
            </a:br>
            <a:r>
              <a:rPr kumimoji="0" lang="en-US" sz="2800" b="1" i="0" u="none" strike="noStrike" kern="1200" cap="none" spc="0" normalizeH="0" baseline="0" noProof="0" dirty="0">
                <a:ln>
                  <a:noFill/>
                </a:ln>
                <a:solidFill>
                  <a:srgbClr val="F3539B"/>
                </a:solidFill>
                <a:effectLst/>
                <a:uLnTx/>
                <a:uFillTx/>
                <a:latin typeface="Stolzl Book" panose="00000500000000000000" charset="0"/>
                <a:ea typeface="+mn-ea"/>
                <a:cs typeface="Times New Roman" panose="02020603050405020304" pitchFamily="18" charset="0"/>
              </a:rPr>
              <a:t>in ways that are cost-effective </a:t>
            </a:r>
            <a:br>
              <a:rPr kumimoji="0" lang="hr-HR" sz="2800" b="1" i="0" u="none" strike="noStrike" kern="1200" cap="none" spc="0" normalizeH="0" baseline="0" noProof="0" dirty="0">
                <a:ln>
                  <a:noFill/>
                </a:ln>
                <a:solidFill>
                  <a:srgbClr val="F3539B"/>
                </a:solidFill>
                <a:effectLst/>
                <a:uLnTx/>
                <a:uFillTx/>
                <a:latin typeface="Stolzl Book" panose="00000500000000000000" charset="0"/>
                <a:ea typeface="+mn-ea"/>
                <a:cs typeface="Times New Roman" panose="02020603050405020304" pitchFamily="18" charset="0"/>
              </a:rPr>
            </a:br>
            <a:r>
              <a:rPr kumimoji="0" lang="en-US" sz="2800" b="1" i="0" u="none" strike="noStrike" kern="1200" cap="none" spc="0" normalizeH="0" baseline="0" noProof="0" dirty="0">
                <a:ln>
                  <a:noFill/>
                </a:ln>
                <a:solidFill>
                  <a:srgbClr val="F3539B"/>
                </a:solidFill>
                <a:effectLst/>
                <a:uLnTx/>
                <a:uFillTx/>
                <a:latin typeface="Stolzl Book" panose="00000500000000000000" charset="0"/>
                <a:ea typeface="+mn-ea"/>
                <a:cs typeface="Times New Roman" panose="02020603050405020304" pitchFamily="18" charset="0"/>
              </a:rPr>
              <a:t>and personalized.</a:t>
            </a:r>
          </a:p>
        </p:txBody>
      </p:sp>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1216818"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5.0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conclusion</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Tree>
    <p:extLst>
      <p:ext uri="{BB962C8B-B14F-4D97-AF65-F5344CB8AC3E}">
        <p14:creationId xmlns:p14="http://schemas.microsoft.com/office/powerpoint/2010/main" val="781932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516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0F6840-E649-47E1-B911-373A8445E1D8}"/>
              </a:ext>
            </a:extLst>
          </p:cNvPr>
          <p:cNvSpPr>
            <a:spLocks noGrp="1"/>
          </p:cNvSpPr>
          <p:nvPr>
            <p:ph type="title"/>
          </p:nvPr>
        </p:nvSpPr>
        <p:spPr/>
        <p:txBody>
          <a:bodyPr>
            <a:normAutofit fontScale="90000"/>
          </a:bodyPr>
          <a:lstStyle/>
          <a:p>
            <a:pPr algn="r"/>
            <a:r>
              <a:rPr lang="en-US" b="0" i="0" dirty="0">
                <a:solidFill>
                  <a:schemeClr val="bg1">
                    <a:lumMod val="50000"/>
                  </a:schemeClr>
                </a:solidFill>
                <a:effectLst/>
                <a:latin typeface="Georgia" panose="02040502050405020303" pitchFamily="18" charset="0"/>
              </a:rPr>
              <a:t>We cannot solve our problems </a:t>
            </a:r>
            <a:br>
              <a:rPr lang="hr-HR" b="0" i="0" dirty="0">
                <a:solidFill>
                  <a:schemeClr val="bg1">
                    <a:lumMod val="50000"/>
                  </a:schemeClr>
                </a:solidFill>
                <a:effectLst/>
                <a:latin typeface="Georgia" panose="02040502050405020303" pitchFamily="18" charset="0"/>
              </a:rPr>
            </a:br>
            <a:r>
              <a:rPr lang="en-US" b="0" i="0" dirty="0">
                <a:solidFill>
                  <a:schemeClr val="bg1">
                    <a:lumMod val="50000"/>
                  </a:schemeClr>
                </a:solidFill>
                <a:effectLst/>
                <a:latin typeface="Georgia" panose="02040502050405020303" pitchFamily="18" charset="0"/>
              </a:rPr>
              <a:t>with the same level of thinking </a:t>
            </a:r>
            <a:br>
              <a:rPr lang="hr-HR" b="0" i="0" dirty="0">
                <a:solidFill>
                  <a:schemeClr val="bg1">
                    <a:lumMod val="50000"/>
                  </a:schemeClr>
                </a:solidFill>
                <a:effectLst/>
                <a:latin typeface="Georgia" panose="02040502050405020303" pitchFamily="18" charset="0"/>
              </a:rPr>
            </a:br>
            <a:r>
              <a:rPr lang="en-US" b="0" i="0" dirty="0">
                <a:solidFill>
                  <a:schemeClr val="bg1">
                    <a:lumMod val="50000"/>
                  </a:schemeClr>
                </a:solidFill>
                <a:effectLst/>
                <a:latin typeface="Georgia" panose="02040502050405020303" pitchFamily="18" charset="0"/>
              </a:rPr>
              <a:t>that created them.</a:t>
            </a:r>
            <a:br>
              <a:rPr lang="en-US" b="0" i="0" dirty="0">
                <a:solidFill>
                  <a:schemeClr val="bg1">
                    <a:lumMod val="50000"/>
                  </a:schemeClr>
                </a:solidFill>
                <a:effectLst/>
                <a:latin typeface="Georgia" panose="02040502050405020303" pitchFamily="18" charset="0"/>
              </a:rPr>
            </a:br>
            <a:r>
              <a:rPr lang="en-US" b="0" i="0" dirty="0">
                <a:solidFill>
                  <a:schemeClr val="bg1">
                    <a:lumMod val="50000"/>
                  </a:schemeClr>
                </a:solidFill>
                <a:effectLst/>
                <a:latin typeface="Georgia" panose="02040502050405020303" pitchFamily="18" charset="0"/>
              </a:rPr>
              <a:t>Albert Einstein</a:t>
            </a:r>
            <a:br>
              <a:rPr lang="en-US" b="0" i="0" dirty="0">
                <a:solidFill>
                  <a:schemeClr val="bg1">
                    <a:lumMod val="50000"/>
                  </a:schemeClr>
                </a:solidFill>
                <a:effectLst/>
                <a:latin typeface="Georgia" panose="02040502050405020303" pitchFamily="18" charset="0"/>
              </a:rPr>
            </a:br>
            <a:endParaRPr lang="hr-HR" dirty="0">
              <a:solidFill>
                <a:schemeClr val="bg1">
                  <a:lumMod val="50000"/>
                </a:schemeClr>
              </a:solidFill>
            </a:endParaRPr>
          </a:p>
        </p:txBody>
      </p:sp>
    </p:spTree>
    <p:extLst>
      <p:ext uri="{BB962C8B-B14F-4D97-AF65-F5344CB8AC3E}">
        <p14:creationId xmlns:p14="http://schemas.microsoft.com/office/powerpoint/2010/main" val="2566160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200">
                <a:solidFill>
                  <a:srgbClr val="D23E38"/>
                </a:solidFill>
                <a:latin typeface="Stolzl Bold" panose="00000800000000000000" charset="0"/>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460219"/>
            <a:ext cx="10670508" cy="3413755"/>
          </a:xfrm>
          <a:prstGeom prst="rect">
            <a:avLst/>
          </a:prstGeom>
          <a:noFill/>
        </p:spPr>
        <p:txBody>
          <a:bodyPr wrap="square">
            <a:spAutoFit/>
          </a:bodyPr>
          <a:lstStyle/>
          <a:p>
            <a:pPr algn="l">
              <a:lnSpc>
                <a:spcPct val="200000"/>
              </a:lnSpc>
            </a:pPr>
            <a:r>
              <a:rPr lang="en-US" sz="2800" b="0" i="0" dirty="0">
                <a:solidFill>
                  <a:srgbClr val="292929"/>
                </a:solidFill>
                <a:effectLst/>
                <a:latin typeface="Stolzl Book" panose="00000500000000000000" charset="0"/>
              </a:rPr>
              <a:t>Half the battle in a successful data science driven project</a:t>
            </a:r>
            <a:r>
              <a:rPr lang="hr-HR" sz="2800" b="0" i="0" dirty="0">
                <a:solidFill>
                  <a:srgbClr val="292929"/>
                </a:solidFill>
                <a:effectLst/>
                <a:latin typeface="Stolzl Book" panose="00000500000000000000" charset="0"/>
              </a:rPr>
              <a:t> </a:t>
            </a:r>
            <a:r>
              <a:rPr lang="hr-HR" sz="2800" b="0" i="0" dirty="0" err="1">
                <a:solidFill>
                  <a:srgbClr val="292929"/>
                </a:solidFill>
                <a:effectLst/>
                <a:latin typeface="Stolzl Book" panose="00000500000000000000" charset="0"/>
              </a:rPr>
              <a:t>is</a:t>
            </a:r>
            <a:r>
              <a:rPr lang="hr-HR" sz="2800" b="0" i="0" dirty="0">
                <a:solidFill>
                  <a:srgbClr val="292929"/>
                </a:solidFill>
                <a:effectLst/>
                <a:latin typeface="Stolzl Book" panose="00000500000000000000" charset="0"/>
              </a:rPr>
              <a:t> </a:t>
            </a:r>
            <a:r>
              <a:rPr lang="en-US" sz="2800" b="0" i="0" dirty="0">
                <a:solidFill>
                  <a:srgbClr val="292929"/>
                </a:solidFill>
                <a:effectLst/>
                <a:latin typeface="Stolzl Book" panose="00000500000000000000" charset="0"/>
              </a:rPr>
              <a:t>expressing the problem in a way that ensures a</a:t>
            </a:r>
            <a:r>
              <a:rPr lang="hr-HR" sz="2800" b="0" i="0" dirty="0">
                <a:solidFill>
                  <a:srgbClr val="292929"/>
                </a:solidFill>
                <a:effectLst/>
                <a:latin typeface="Stolzl Book" panose="00000500000000000000" charset="0"/>
              </a:rPr>
              <a:t>n</a:t>
            </a:r>
            <a:r>
              <a:rPr lang="en-US" sz="2800" b="0" i="0" dirty="0">
                <a:solidFill>
                  <a:srgbClr val="292929"/>
                </a:solidFill>
                <a:effectLst/>
                <a:latin typeface="Stolzl Book" panose="00000500000000000000" charset="0"/>
              </a:rPr>
              <a:t> optimal data-driven solution, with a clear set of realistic</a:t>
            </a:r>
            <a:r>
              <a:rPr lang="hr-HR" sz="2800" dirty="0">
                <a:solidFill>
                  <a:srgbClr val="292929"/>
                </a:solidFill>
                <a:latin typeface="Stolzl Book" panose="00000500000000000000" charset="0"/>
              </a:rPr>
              <a:t> </a:t>
            </a:r>
            <a:r>
              <a:rPr lang="hr-HR" sz="2800" dirty="0" err="1">
                <a:solidFill>
                  <a:srgbClr val="292929"/>
                </a:solidFill>
                <a:latin typeface="Stolzl Book" panose="00000500000000000000" charset="0"/>
              </a:rPr>
              <a:t>and</a:t>
            </a:r>
            <a:r>
              <a:rPr lang="hr-HR" sz="2800" dirty="0">
                <a:solidFill>
                  <a:srgbClr val="292929"/>
                </a:solidFill>
                <a:latin typeface="Stolzl Book" panose="00000500000000000000" charset="0"/>
              </a:rPr>
              <a:t> </a:t>
            </a:r>
            <a:r>
              <a:rPr lang="en-US" sz="2800" b="0" i="0" dirty="0">
                <a:solidFill>
                  <a:srgbClr val="292929"/>
                </a:solidFill>
                <a:effectLst/>
                <a:latin typeface="Stolzl Book" panose="00000500000000000000" charset="0"/>
              </a:rPr>
              <a:t>achievable objectives. </a:t>
            </a:r>
            <a:endParaRPr lang="en-US" sz="2800" dirty="0">
              <a:effectLst/>
              <a:latin typeface="Stolzl Book" panose="00000500000000000000" charset="0"/>
              <a:ea typeface="Calibri" panose="020F0502020204030204" pitchFamily="34" charset="0"/>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82530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a:solidFill>
                  <a:srgbClr val="BE2566"/>
                </a:solidFill>
                <a:latin typeface="Stolzl Bold" panose="00000800000000000000" charset="0"/>
              </a:rPr>
              <a:t>Problem </a:t>
            </a:r>
            <a:r>
              <a:rPr lang="hr-HR" sz="4400" dirty="0" err="1">
                <a:solidFill>
                  <a:srgbClr val="BE2566"/>
                </a:solidFill>
                <a:latin typeface="Stolzl Bold" panose="00000800000000000000" charset="0"/>
              </a:rPr>
              <a:t>structuring</a:t>
            </a:r>
            <a:endParaRPr lang="en-US" sz="2800" dirty="0">
              <a:solidFill>
                <a:srgbClr val="BE2566"/>
              </a:solidFill>
              <a:latin typeface="Stolzl Bold" panose="00000800000000000000" charset="0"/>
            </a:endParaRPr>
          </a:p>
        </p:txBody>
      </p:sp>
    </p:spTree>
    <p:extLst>
      <p:ext uri="{BB962C8B-B14F-4D97-AF65-F5344CB8AC3E}">
        <p14:creationId xmlns:p14="http://schemas.microsoft.com/office/powerpoint/2010/main" val="1907834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200">
                <a:solidFill>
                  <a:srgbClr val="D23E38"/>
                </a:solidFill>
                <a:latin typeface="Stolzl Bold" panose="00000800000000000000" charset="0"/>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460219"/>
            <a:ext cx="11466438" cy="5191165"/>
          </a:xfrm>
          <a:prstGeom prst="rect">
            <a:avLst/>
          </a:prstGeom>
          <a:noFill/>
        </p:spPr>
        <p:txBody>
          <a:bodyPr wrap="square">
            <a:spAutoFit/>
          </a:bodyPr>
          <a:lstStyle/>
          <a:p>
            <a:pPr algn="l">
              <a:lnSpc>
                <a:spcPct val="150000"/>
              </a:lnSpc>
            </a:pPr>
            <a:r>
              <a:rPr lang="en-US" sz="2800" b="0" i="0" dirty="0">
                <a:solidFill>
                  <a:srgbClr val="292929"/>
                </a:solidFill>
                <a:effectLst/>
                <a:latin typeface="Stolzl Book" panose="00000500000000000000" charset="0"/>
              </a:rPr>
              <a:t>Problem structuring involves understanding four key questions:</a:t>
            </a:r>
          </a:p>
          <a:p>
            <a:pPr marL="342900" indent="-342900">
              <a:lnSpc>
                <a:spcPct val="150000"/>
              </a:lnSpc>
              <a:buFont typeface="+mj-lt"/>
              <a:buAutoNum type="arabicPeriod"/>
            </a:pPr>
            <a:r>
              <a:rPr lang="en-US" sz="2800" dirty="0">
                <a:effectLst/>
                <a:latin typeface="Stolzl Book" panose="00000500000000000000" charset="0"/>
                <a:ea typeface="Calibri" panose="020F0502020204030204" pitchFamily="34" charset="0"/>
                <a:cs typeface="Times New Roman" panose="02020603050405020304" pitchFamily="18" charset="0"/>
              </a:rPr>
              <a:t>What business problem do we want to solve (in a precise, well defined way)</a:t>
            </a:r>
            <a:r>
              <a:rPr lang="hr-HR" sz="2800" dirty="0">
                <a:effectLst/>
                <a:latin typeface="Stolzl Book" panose="00000500000000000000" charset="0"/>
                <a:ea typeface="Calibri" panose="020F0502020204030204" pitchFamily="34" charset="0"/>
                <a:cs typeface="Times New Roman" panose="02020603050405020304" pitchFamily="18" charset="0"/>
              </a:rPr>
              <a:t>? </a:t>
            </a:r>
            <a:r>
              <a:rPr lang="hr-HR" sz="2800" dirty="0" err="1">
                <a:effectLst/>
                <a:latin typeface="Stolzl Book" panose="00000500000000000000" charset="0"/>
                <a:ea typeface="Calibri" panose="020F0502020204030204" pitchFamily="34" charset="0"/>
                <a:cs typeface="Times New Roman" panose="02020603050405020304" pitchFamily="18" charset="0"/>
              </a:rPr>
              <a:t>T</a:t>
            </a:r>
            <a:r>
              <a:rPr lang="hr-HR" sz="2800" dirty="0" err="1">
                <a:latin typeface="Stolzl Book" panose="00000500000000000000" charset="0"/>
                <a:ea typeface="Calibri" panose="020F0502020204030204" pitchFamily="34" charset="0"/>
                <a:cs typeface="Times New Roman" panose="02020603050405020304" pitchFamily="18" charset="0"/>
              </a:rPr>
              <a:t>he</a:t>
            </a:r>
            <a:r>
              <a:rPr lang="hr-HR" sz="2800" dirty="0">
                <a:latin typeface="Stolzl Book" panose="00000500000000000000" charset="0"/>
                <a:ea typeface="Calibri" panose="020F0502020204030204" pitchFamily="34" charset="0"/>
                <a:cs typeface="Times New Roman" panose="02020603050405020304" pitchFamily="18" charset="0"/>
              </a:rPr>
              <a:t> </a:t>
            </a:r>
            <a:r>
              <a:rPr lang="hr-HR" sz="2800" dirty="0" err="1">
                <a:latin typeface="Stolzl Book" panose="00000500000000000000" charset="0"/>
                <a:ea typeface="Calibri" panose="020F0502020204030204" pitchFamily="34" charset="0"/>
                <a:cs typeface="Times New Roman" panose="02020603050405020304" pitchFamily="18" charset="0"/>
              </a:rPr>
              <a:t>solution</a:t>
            </a:r>
            <a:r>
              <a:rPr lang="en-US" sz="2800" dirty="0">
                <a:effectLst/>
                <a:latin typeface="Stolzl Book" panose="00000500000000000000" charset="0"/>
                <a:ea typeface="Calibri" panose="020F0502020204030204" pitchFamily="34" charset="0"/>
                <a:cs typeface="Times New Roman" panose="02020603050405020304" pitchFamily="18" charset="0"/>
              </a:rPr>
              <a:t> should be</a:t>
            </a:r>
            <a:r>
              <a:rPr lang="hr-HR" sz="2800" dirty="0">
                <a:effectLst/>
                <a:latin typeface="Stolzl Book" panose="00000500000000000000" charset="0"/>
                <a:ea typeface="Calibri" panose="020F0502020204030204" pitchFamily="34" charset="0"/>
                <a:cs typeface="Times New Roman" panose="02020603050405020304" pitchFamily="18" charset="0"/>
              </a:rPr>
              <a:t> </a:t>
            </a:r>
            <a:r>
              <a:rPr lang="hr-HR" sz="2800" dirty="0" err="1">
                <a:effectLst/>
                <a:latin typeface="Stolzl Book" panose="00000500000000000000" charset="0"/>
                <a:ea typeface="Calibri" panose="020F0502020204030204" pitchFamily="34" charset="0"/>
                <a:cs typeface="Times New Roman" panose="02020603050405020304" pitchFamily="18" charset="0"/>
              </a:rPr>
              <a:t>undertaken</a:t>
            </a:r>
            <a:r>
              <a:rPr lang="en-US" sz="2800" dirty="0">
                <a:effectLst/>
                <a:latin typeface="Stolzl Book" panose="00000500000000000000" charset="0"/>
                <a:ea typeface="Calibri" panose="020F0502020204030204" pitchFamily="34" charset="0"/>
                <a:cs typeface="Times New Roman" panose="02020603050405020304" pitchFamily="18" charset="0"/>
              </a:rPr>
              <a:t> largely by </a:t>
            </a:r>
            <a:r>
              <a:rPr lang="en-US" sz="2800" dirty="0" err="1">
                <a:effectLst/>
                <a:latin typeface="Stolzl Book" panose="00000500000000000000" charset="0"/>
                <a:ea typeface="Calibri" panose="020F0502020204030204" pitchFamily="34" charset="0"/>
                <a:cs typeface="Times New Roman" panose="02020603050405020304" pitchFamily="18" charset="0"/>
              </a:rPr>
              <a:t>finan</a:t>
            </a:r>
            <a:r>
              <a:rPr lang="hr-HR" sz="2800" dirty="0" err="1">
                <a:effectLst/>
                <a:latin typeface="Stolzl Book" panose="00000500000000000000" charset="0"/>
                <a:ea typeface="Calibri" panose="020F0502020204030204" pitchFamily="34" charset="0"/>
                <a:cs typeface="Times New Roman" panose="02020603050405020304" pitchFamily="18" charset="0"/>
              </a:rPr>
              <a:t>cial</a:t>
            </a:r>
            <a:r>
              <a:rPr lang="hr-HR" sz="2800" dirty="0">
                <a:effectLst/>
                <a:latin typeface="Stolzl Book" panose="00000500000000000000" charset="0"/>
                <a:ea typeface="Calibri" panose="020F0502020204030204" pitchFamily="34" charset="0"/>
                <a:cs typeface="Times New Roman" panose="02020603050405020304" pitchFamily="18" charset="0"/>
              </a:rPr>
              <a:t>, </a:t>
            </a:r>
            <a:r>
              <a:rPr lang="en-US" sz="2800" dirty="0">
                <a:latin typeface="Stolzl Book" panose="00000500000000000000" charset="0"/>
                <a:ea typeface="Calibri" panose="020F0502020204030204" pitchFamily="34" charset="0"/>
                <a:cs typeface="Times New Roman" panose="02020603050405020304" pitchFamily="18" charset="0"/>
              </a:rPr>
              <a:t>operation</a:t>
            </a:r>
            <a:r>
              <a:rPr lang="hr-HR" sz="2800" dirty="0" err="1">
                <a:latin typeface="Stolzl Book" panose="00000500000000000000" charset="0"/>
                <a:ea typeface="Calibri" panose="020F0502020204030204" pitchFamily="34" charset="0"/>
                <a:cs typeface="Times New Roman" panose="02020603050405020304" pitchFamily="18" charset="0"/>
              </a:rPr>
              <a:t>al</a:t>
            </a:r>
            <a:r>
              <a:rPr lang="en-US" sz="2800" dirty="0">
                <a:latin typeface="Stolzl Book" panose="00000500000000000000" charset="0"/>
                <a:ea typeface="Calibri" panose="020F0502020204030204" pitchFamily="34" charset="0"/>
                <a:cs typeface="Times New Roman" panose="02020603050405020304" pitchFamily="18" charset="0"/>
              </a:rPr>
              <a:t> or </a:t>
            </a:r>
            <a:r>
              <a:rPr lang="en-US" sz="2800" dirty="0">
                <a:effectLst/>
                <a:latin typeface="Stolzl Book" panose="00000500000000000000" charset="0"/>
                <a:ea typeface="Calibri" panose="020F0502020204030204" pitchFamily="34" charset="0"/>
                <a:cs typeface="Times New Roman" panose="02020603050405020304" pitchFamily="18" charset="0"/>
              </a:rPr>
              <a:t>other expert staff rather than the </a:t>
            </a:r>
            <a:r>
              <a:rPr lang="en-US" sz="2800" dirty="0" err="1">
                <a:effectLst/>
                <a:latin typeface="Stolzl Book" panose="00000500000000000000" charset="0"/>
                <a:ea typeface="Calibri" panose="020F0502020204030204" pitchFamily="34" charset="0"/>
                <a:cs typeface="Times New Roman" panose="02020603050405020304" pitchFamily="18" charset="0"/>
              </a:rPr>
              <a:t>technolog</a:t>
            </a:r>
            <a:r>
              <a:rPr lang="hr-HR" sz="2800" dirty="0">
                <a:latin typeface="Stolzl Book" panose="00000500000000000000" charset="0"/>
                <a:ea typeface="Calibri" panose="020F0502020204030204" pitchFamily="34" charset="0"/>
                <a:cs typeface="Times New Roman" panose="02020603050405020304" pitchFamily="18" charset="0"/>
              </a:rPr>
              <a:t>y</a:t>
            </a:r>
            <a:r>
              <a:rPr lang="en-US" sz="2800" dirty="0">
                <a:effectLst/>
                <a:latin typeface="Stolzl Book" panose="00000500000000000000" charset="0"/>
                <a:ea typeface="Calibri" panose="020F0502020204030204" pitchFamily="34" charset="0"/>
                <a:cs typeface="Times New Roman" panose="02020603050405020304" pitchFamily="18" charset="0"/>
              </a:rPr>
              <a:t> team. What exactly w</a:t>
            </a:r>
            <a:r>
              <a:rPr lang="hr-HR" sz="2800" dirty="0" err="1">
                <a:effectLst/>
                <a:latin typeface="Stolzl Book" panose="00000500000000000000" charset="0"/>
                <a:ea typeface="Calibri" panose="020F0502020204030204" pitchFamily="34" charset="0"/>
                <a:cs typeface="Times New Roman" panose="02020603050405020304" pitchFamily="18" charset="0"/>
              </a:rPr>
              <a:t>ould</a:t>
            </a:r>
            <a:r>
              <a:rPr lang="en-US" sz="2800" dirty="0">
                <a:effectLst/>
                <a:latin typeface="Stolzl Book" panose="00000500000000000000" charset="0"/>
                <a:ea typeface="Calibri" panose="020F0502020204030204" pitchFamily="34" charset="0"/>
                <a:cs typeface="Times New Roman" panose="02020603050405020304" pitchFamily="18" charset="0"/>
              </a:rPr>
              <a:t> be the commercial benefit of solving this problem?</a:t>
            </a:r>
          </a:p>
          <a:p>
            <a:pPr>
              <a:lnSpc>
                <a:spcPct val="150000"/>
              </a:lnSpc>
            </a:pPr>
            <a:endParaRPr lang="en-US" sz="2800" dirty="0">
              <a:effectLst/>
              <a:latin typeface="Stolzl Book" panose="00000500000000000000" charset="0"/>
              <a:ea typeface="Calibri" panose="020F0502020204030204" pitchFamily="34" charset="0"/>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82530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a:solidFill>
                  <a:srgbClr val="BE2566"/>
                </a:solidFill>
                <a:latin typeface="Stolzl Bold" panose="00000800000000000000" charset="0"/>
              </a:rPr>
              <a:t>Problem </a:t>
            </a:r>
            <a:r>
              <a:rPr lang="hr-HR" sz="4400" dirty="0" err="1">
                <a:solidFill>
                  <a:srgbClr val="BE2566"/>
                </a:solidFill>
                <a:latin typeface="Stolzl Bold" panose="00000800000000000000" charset="0"/>
              </a:rPr>
              <a:t>structuring</a:t>
            </a:r>
            <a:endParaRPr lang="en-US" sz="2800" dirty="0">
              <a:solidFill>
                <a:srgbClr val="BE2566"/>
              </a:solidFill>
              <a:latin typeface="Stolzl Bold" panose="00000800000000000000" charset="0"/>
            </a:endParaRPr>
          </a:p>
        </p:txBody>
      </p:sp>
    </p:spTree>
    <p:extLst>
      <p:ext uri="{BB962C8B-B14F-4D97-AF65-F5344CB8AC3E}">
        <p14:creationId xmlns:p14="http://schemas.microsoft.com/office/powerpoint/2010/main" val="143911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200">
                <a:solidFill>
                  <a:srgbClr val="D23E38"/>
                </a:solidFill>
                <a:latin typeface="Stolzl Bold" panose="00000800000000000000" charset="0"/>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556469"/>
            <a:ext cx="10670508" cy="4001095"/>
          </a:xfrm>
          <a:prstGeom prst="rect">
            <a:avLst/>
          </a:prstGeom>
          <a:noFill/>
        </p:spPr>
        <p:txBody>
          <a:bodyPr wrap="square">
            <a:spAutoFit/>
          </a:bodyPr>
          <a:lstStyle/>
          <a:p>
            <a:pPr marL="342900" indent="-342900">
              <a:lnSpc>
                <a:spcPct val="150000"/>
              </a:lnSpc>
              <a:spcAft>
                <a:spcPts val="800"/>
              </a:spcAft>
              <a:buFont typeface="+mj-lt"/>
              <a:buAutoNum type="arabicPeriod" startAt="2"/>
            </a:pPr>
            <a:r>
              <a:rPr lang="en-US" sz="2800" dirty="0">
                <a:effectLst/>
                <a:latin typeface="Stolzl Book" panose="00000500000000000000" charset="0"/>
                <a:ea typeface="Calibri" panose="020F0502020204030204" pitchFamily="34" charset="0"/>
                <a:cs typeface="Times New Roman" panose="02020603050405020304" pitchFamily="18" charset="0"/>
              </a:rPr>
              <a:t>What data is available that might help solve this problem?</a:t>
            </a:r>
            <a:endParaRPr lang="hr-HR" sz="2800" dirty="0">
              <a:effectLst/>
              <a:latin typeface="Stolzl Book" panose="00000500000000000000" charset="0"/>
              <a:ea typeface="Calibri" panose="020F0502020204030204" pitchFamily="34" charset="0"/>
              <a:cs typeface="Times New Roman" panose="02020603050405020304" pitchFamily="18" charset="0"/>
            </a:endParaRPr>
          </a:p>
          <a:p>
            <a:pPr marL="342900" indent="-342900">
              <a:lnSpc>
                <a:spcPct val="150000"/>
              </a:lnSpc>
              <a:spcAft>
                <a:spcPts val="800"/>
              </a:spcAft>
              <a:buFont typeface="+mj-lt"/>
              <a:buAutoNum type="arabicPeriod" startAt="2"/>
            </a:pPr>
            <a:r>
              <a:rPr lang="en-US" sz="2800" dirty="0">
                <a:effectLst/>
                <a:latin typeface="Stolzl Book" panose="00000500000000000000" charset="0"/>
                <a:ea typeface="Calibri" panose="020F0502020204030204" pitchFamily="34" charset="0"/>
                <a:cs typeface="Times New Roman" panose="02020603050405020304" pitchFamily="18" charset="0"/>
              </a:rPr>
              <a:t>How exactly can we use point 2 to solve point 1? </a:t>
            </a:r>
            <a:br>
              <a:rPr lang="hr-HR" sz="2800" dirty="0">
                <a:effectLst/>
                <a:latin typeface="Stolzl Book" panose="00000500000000000000" charset="0"/>
                <a:ea typeface="Calibri" panose="020F0502020204030204" pitchFamily="34" charset="0"/>
                <a:cs typeface="Times New Roman" panose="02020603050405020304" pitchFamily="18" charset="0"/>
              </a:rPr>
            </a:br>
            <a:r>
              <a:rPr lang="en-US" sz="2800" dirty="0">
                <a:effectLst/>
                <a:latin typeface="Stolzl Book" panose="00000500000000000000" charset="0"/>
                <a:ea typeface="Calibri" panose="020F0502020204030204" pitchFamily="34" charset="0"/>
                <a:cs typeface="Times New Roman" panose="02020603050405020304" pitchFamily="18" charset="0"/>
              </a:rPr>
              <a:t>How much pre-processing will be required, what techniques and technologies will be used, and what timelines, resources and budgets are required?</a:t>
            </a:r>
            <a:endParaRPr lang="hr-HR" sz="2800" dirty="0">
              <a:effectLst/>
              <a:latin typeface="Stolzl Book" panose="00000500000000000000" charset="0"/>
              <a:ea typeface="Calibri" panose="020F0502020204030204" pitchFamily="34" charset="0"/>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82530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a:solidFill>
                  <a:srgbClr val="BE2566"/>
                </a:solidFill>
                <a:latin typeface="Stolzl Bold" panose="00000800000000000000" charset="0"/>
              </a:rPr>
              <a:t>Problem </a:t>
            </a:r>
            <a:r>
              <a:rPr lang="hr-HR" sz="4400" dirty="0" err="1">
                <a:solidFill>
                  <a:srgbClr val="BE2566"/>
                </a:solidFill>
                <a:latin typeface="Stolzl Bold" panose="00000800000000000000" charset="0"/>
              </a:rPr>
              <a:t>structuring</a:t>
            </a:r>
            <a:endParaRPr lang="en-US" sz="2800" dirty="0">
              <a:solidFill>
                <a:srgbClr val="BE2566"/>
              </a:solidFill>
              <a:latin typeface="Stolzl Bold" panose="00000800000000000000" charset="0"/>
            </a:endParaRPr>
          </a:p>
        </p:txBody>
      </p:sp>
    </p:spTree>
    <p:extLst>
      <p:ext uri="{BB962C8B-B14F-4D97-AF65-F5344CB8AC3E}">
        <p14:creationId xmlns:p14="http://schemas.microsoft.com/office/powerpoint/2010/main" val="1071907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200">
                <a:solidFill>
                  <a:srgbClr val="D23E38"/>
                </a:solidFill>
                <a:latin typeface="Stolzl Bold" panose="00000800000000000000" charset="0"/>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556469"/>
            <a:ext cx="10670508" cy="4275529"/>
          </a:xfrm>
          <a:prstGeom prst="rect">
            <a:avLst/>
          </a:prstGeom>
          <a:noFill/>
        </p:spPr>
        <p:txBody>
          <a:bodyPr wrap="square">
            <a:spAutoFit/>
          </a:bodyPr>
          <a:lstStyle/>
          <a:p>
            <a:pPr marL="342900" indent="-342900">
              <a:lnSpc>
                <a:spcPct val="200000"/>
              </a:lnSpc>
              <a:spcAft>
                <a:spcPts val="800"/>
              </a:spcAft>
              <a:buFont typeface="+mj-lt"/>
              <a:buAutoNum type="arabicPeriod" startAt="4"/>
            </a:pPr>
            <a:r>
              <a:rPr lang="en-US" sz="2800" dirty="0">
                <a:effectLst/>
                <a:latin typeface="Stolzl Book" panose="00000500000000000000" charset="0"/>
                <a:ea typeface="Calibri" panose="020F0502020204030204" pitchFamily="34" charset="0"/>
                <a:cs typeface="Times New Roman" panose="02020603050405020304" pitchFamily="18" charset="0"/>
              </a:rPr>
              <a:t>Do these plans fit in with the rest of the business</a:t>
            </a:r>
            <a:r>
              <a:rPr lang="hr-HR" sz="2800" dirty="0">
                <a:effectLst/>
                <a:latin typeface="Stolzl Book" panose="00000500000000000000" charset="0"/>
                <a:ea typeface="Calibri" panose="020F0502020204030204" pitchFamily="34" charset="0"/>
                <a:cs typeface="Times New Roman" panose="02020603050405020304" pitchFamily="18" charset="0"/>
              </a:rPr>
              <a:t> mandate</a:t>
            </a:r>
            <a:r>
              <a:rPr lang="en-US" sz="2800" dirty="0">
                <a:effectLst/>
                <a:latin typeface="Stolzl Book" panose="00000500000000000000" charset="0"/>
                <a:ea typeface="Calibri" panose="020F0502020204030204" pitchFamily="34" charset="0"/>
                <a:cs typeface="Times New Roman" panose="02020603050405020304" pitchFamily="18" charset="0"/>
              </a:rPr>
              <a:t> and are</a:t>
            </a:r>
            <a:r>
              <a:rPr lang="hr-HR" sz="2800" dirty="0">
                <a:effectLst/>
                <a:latin typeface="Stolzl Book" panose="00000500000000000000" charset="0"/>
                <a:ea typeface="Calibri" panose="020F0502020204030204" pitchFamily="34" charset="0"/>
                <a:cs typeface="Times New Roman" panose="02020603050405020304" pitchFamily="18" charset="0"/>
              </a:rPr>
              <a:t> </a:t>
            </a:r>
            <a:r>
              <a:rPr lang="hr-HR" sz="2800" dirty="0" err="1">
                <a:effectLst/>
                <a:latin typeface="Stolzl Book" panose="00000500000000000000" charset="0"/>
                <a:ea typeface="Calibri" panose="020F0502020204030204" pitchFamily="34" charset="0"/>
                <a:cs typeface="Times New Roman" panose="02020603050405020304" pitchFamily="18" charset="0"/>
              </a:rPr>
              <a:t>these</a:t>
            </a:r>
            <a:r>
              <a:rPr lang="hr-HR" sz="2800" dirty="0">
                <a:effectLst/>
                <a:latin typeface="Stolzl Book" panose="00000500000000000000" charset="0"/>
                <a:ea typeface="Calibri" panose="020F0502020204030204" pitchFamily="34" charset="0"/>
                <a:cs typeface="Times New Roman" panose="02020603050405020304" pitchFamily="18" charset="0"/>
              </a:rPr>
              <a:t> </a:t>
            </a:r>
            <a:r>
              <a:rPr lang="hr-HR" sz="2800" dirty="0" err="1">
                <a:effectLst/>
                <a:latin typeface="Stolzl Book" panose="00000500000000000000" charset="0"/>
                <a:ea typeface="Calibri" panose="020F0502020204030204" pitchFamily="34" charset="0"/>
                <a:cs typeface="Times New Roman" panose="02020603050405020304" pitchFamily="18" charset="0"/>
              </a:rPr>
              <a:t>plans</a:t>
            </a:r>
            <a:r>
              <a:rPr lang="hr-HR" sz="2800" dirty="0">
                <a:latin typeface="Stolzl Book" panose="00000500000000000000" charset="0"/>
                <a:ea typeface="Calibri" panose="020F0502020204030204" pitchFamily="34" charset="0"/>
                <a:cs typeface="Times New Roman" panose="02020603050405020304" pitchFamily="18" charset="0"/>
              </a:rPr>
              <a:t> </a:t>
            </a:r>
            <a:r>
              <a:rPr lang="en-US" sz="2800" dirty="0">
                <a:effectLst/>
                <a:latin typeface="Stolzl Book" panose="00000500000000000000" charset="0"/>
                <a:ea typeface="Calibri" panose="020F0502020204030204" pitchFamily="34" charset="0"/>
                <a:cs typeface="Times New Roman" panose="02020603050405020304" pitchFamily="18" charset="0"/>
              </a:rPr>
              <a:t>aligned with </a:t>
            </a:r>
            <a:r>
              <a:rPr lang="hr-HR" sz="2800" dirty="0" err="1">
                <a:latin typeface="Stolzl Book" panose="00000500000000000000" charset="0"/>
                <a:ea typeface="Calibri" panose="020F0502020204030204" pitchFamily="34" charset="0"/>
                <a:cs typeface="Times New Roman" panose="02020603050405020304" pitchFamily="18" charset="0"/>
              </a:rPr>
              <a:t>the</a:t>
            </a:r>
            <a:r>
              <a:rPr lang="hr-HR" sz="2800" dirty="0">
                <a:latin typeface="Stolzl Book" panose="00000500000000000000" charset="0"/>
                <a:ea typeface="Calibri" panose="020F0502020204030204" pitchFamily="34" charset="0"/>
                <a:cs typeface="Times New Roman" panose="02020603050405020304" pitchFamily="18" charset="0"/>
              </a:rPr>
              <a:t> </a:t>
            </a:r>
            <a:r>
              <a:rPr lang="en-US" sz="2800" dirty="0">
                <a:effectLst/>
                <a:latin typeface="Stolzl Book" panose="00000500000000000000" charset="0"/>
                <a:ea typeface="Calibri" panose="020F0502020204030204" pitchFamily="34" charset="0"/>
                <a:cs typeface="Times New Roman" panose="02020603050405020304" pitchFamily="18" charset="0"/>
              </a:rPr>
              <a:t>overall strategy? If you have properly addressed the first 3 </a:t>
            </a:r>
            <a:r>
              <a:rPr lang="hr-HR" sz="2800" dirty="0" err="1">
                <a:effectLst/>
                <a:latin typeface="Stolzl Book" panose="00000500000000000000" charset="0"/>
                <a:ea typeface="Calibri" panose="020F0502020204030204" pitchFamily="34" charset="0"/>
                <a:cs typeface="Times New Roman" panose="02020603050405020304" pitchFamily="18" charset="0"/>
              </a:rPr>
              <a:t>question</a:t>
            </a:r>
            <a:r>
              <a:rPr lang="en-US" sz="2800" dirty="0">
                <a:effectLst/>
                <a:latin typeface="Stolzl Book" panose="00000500000000000000" charset="0"/>
                <a:ea typeface="Calibri" panose="020F0502020204030204" pitchFamily="34" charset="0"/>
                <a:cs typeface="Times New Roman" panose="02020603050405020304" pitchFamily="18" charset="0"/>
              </a:rPr>
              <a:t>s, this </a:t>
            </a:r>
            <a:r>
              <a:rPr lang="hr-HR" sz="2800" dirty="0" err="1">
                <a:effectLst/>
                <a:latin typeface="Stolzl Book" panose="00000500000000000000" charset="0"/>
                <a:ea typeface="Calibri" panose="020F0502020204030204" pitchFamily="34" charset="0"/>
                <a:cs typeface="Times New Roman" panose="02020603050405020304" pitchFamily="18" charset="0"/>
              </a:rPr>
              <a:t>answer</a:t>
            </a:r>
            <a:r>
              <a:rPr lang="hr-HR" sz="2800" dirty="0">
                <a:effectLst/>
                <a:latin typeface="Stolzl Book" panose="00000500000000000000" charset="0"/>
                <a:ea typeface="Calibri" panose="020F0502020204030204" pitchFamily="34" charset="0"/>
                <a:cs typeface="Times New Roman" panose="02020603050405020304" pitchFamily="18" charset="0"/>
              </a:rPr>
              <a:t> </a:t>
            </a:r>
            <a:r>
              <a:rPr lang="en-US" sz="2800" dirty="0">
                <a:effectLst/>
                <a:latin typeface="Stolzl Book" panose="00000500000000000000" charset="0"/>
                <a:ea typeface="Calibri" panose="020F0502020204030204" pitchFamily="34" charset="0"/>
                <a:cs typeface="Times New Roman" panose="02020603050405020304" pitchFamily="18" charset="0"/>
              </a:rPr>
              <a:t>should be a yes, but it </a:t>
            </a:r>
            <a:r>
              <a:rPr lang="hr-HR" sz="2800" dirty="0" err="1">
                <a:effectLst/>
                <a:latin typeface="Stolzl Book" panose="00000500000000000000" charset="0"/>
                <a:ea typeface="Calibri" panose="020F0502020204030204" pitchFamily="34" charset="0"/>
                <a:cs typeface="Times New Roman" panose="02020603050405020304" pitchFamily="18" charset="0"/>
              </a:rPr>
              <a:t>is</a:t>
            </a:r>
            <a:r>
              <a:rPr lang="hr-HR" sz="2800" dirty="0">
                <a:effectLst/>
                <a:latin typeface="Stolzl Book" panose="00000500000000000000" charset="0"/>
                <a:ea typeface="Calibri" panose="020F0502020204030204" pitchFamily="34" charset="0"/>
                <a:cs typeface="Times New Roman" panose="02020603050405020304" pitchFamily="18" charset="0"/>
              </a:rPr>
              <a:t> </a:t>
            </a:r>
            <a:r>
              <a:rPr lang="en-US" sz="2800" dirty="0">
                <a:effectLst/>
                <a:latin typeface="Stolzl Book" panose="00000500000000000000" charset="0"/>
                <a:ea typeface="Calibri" panose="020F0502020204030204" pitchFamily="34" charset="0"/>
                <a:cs typeface="Times New Roman" panose="02020603050405020304" pitchFamily="18" charset="0"/>
              </a:rPr>
              <a:t>always worth </a:t>
            </a:r>
            <a:r>
              <a:rPr lang="hr-HR" sz="2800" dirty="0">
                <a:latin typeface="Stolzl Book" panose="00000500000000000000" charset="0"/>
                <a:ea typeface="Calibri" panose="020F0502020204030204" pitchFamily="34" charset="0"/>
                <a:cs typeface="Times New Roman" panose="02020603050405020304" pitchFamily="18" charset="0"/>
              </a:rPr>
              <a:t>a</a:t>
            </a:r>
            <a:r>
              <a:rPr lang="en-US" sz="2800" dirty="0">
                <a:effectLst/>
                <a:latin typeface="Stolzl Book" panose="00000500000000000000" charset="0"/>
                <a:ea typeface="Calibri" panose="020F0502020204030204" pitchFamily="34" charset="0"/>
                <a:cs typeface="Times New Roman" panose="02020603050405020304" pitchFamily="18" charset="0"/>
              </a:rPr>
              <a:t> final check.</a:t>
            </a:r>
            <a:endParaRPr lang="hr-HR" sz="2800" dirty="0">
              <a:effectLst/>
              <a:latin typeface="Stolzl Book" panose="00000500000000000000" charset="0"/>
              <a:ea typeface="Calibri" panose="020F0502020204030204" pitchFamily="34" charset="0"/>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a:solidFill>
                  <a:srgbClr val="BE2566"/>
                </a:solidFill>
                <a:latin typeface="Stolzl Bold" panose="00000800000000000000" charset="0"/>
              </a:rPr>
              <a:t>Problem </a:t>
            </a:r>
            <a:r>
              <a:rPr lang="en-US" sz="4400" dirty="0">
                <a:solidFill>
                  <a:srgbClr val="BE2566"/>
                </a:solidFill>
                <a:latin typeface="Stolzl Bold" panose="00000800000000000000" charset="0"/>
              </a:rPr>
              <a:t>structuring</a:t>
            </a:r>
            <a:endParaRPr lang="en-US" sz="2800" dirty="0">
              <a:solidFill>
                <a:srgbClr val="BE2566"/>
              </a:solidFill>
              <a:latin typeface="Stolzl Bold" panose="00000800000000000000" charset="0"/>
            </a:endParaRPr>
          </a:p>
        </p:txBody>
      </p:sp>
    </p:spTree>
    <p:extLst>
      <p:ext uri="{BB962C8B-B14F-4D97-AF65-F5344CB8AC3E}">
        <p14:creationId xmlns:p14="http://schemas.microsoft.com/office/powerpoint/2010/main" val="1556955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3200">
                <a:solidFill>
                  <a:srgbClr val="D23E38"/>
                </a:solidFill>
                <a:latin typeface="Stolzl Bold" panose="00000800000000000000" charset="0"/>
              </a:rPr>
              <a:t>1</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556469"/>
            <a:ext cx="10670508" cy="3413755"/>
          </a:xfrm>
          <a:prstGeom prst="rect">
            <a:avLst/>
          </a:prstGeom>
          <a:noFill/>
        </p:spPr>
        <p:txBody>
          <a:bodyPr wrap="square">
            <a:spAutoFit/>
          </a:bodyPr>
          <a:lstStyle/>
          <a:p>
            <a:pPr>
              <a:lnSpc>
                <a:spcPct val="200000"/>
              </a:lnSpc>
              <a:spcAft>
                <a:spcPts val="800"/>
              </a:spcAft>
            </a:pPr>
            <a:r>
              <a:rPr lang="en-US" sz="2800" dirty="0">
                <a:effectLst/>
                <a:latin typeface="Stolzl Book" panose="00000500000000000000" charset="0"/>
                <a:ea typeface="Calibri" panose="020F0502020204030204" pitchFamily="34" charset="0"/>
                <a:cs typeface="Times New Roman" panose="02020603050405020304" pitchFamily="18" charset="0"/>
              </a:rPr>
              <a:t>It is at points 3 and 4 that seemingly well-structured projects often become unstuck. A granular analysis at this stage can save much subsequent hair-tearing and disappointment.</a:t>
            </a:r>
            <a:endParaRPr lang="hr-HR" sz="2800" dirty="0">
              <a:effectLst/>
              <a:latin typeface="Stolzl Book" panose="00000500000000000000" charset="0"/>
              <a:ea typeface="Calibri" panose="020F0502020204030204" pitchFamily="34" charset="0"/>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a:solidFill>
                  <a:srgbClr val="BE2566"/>
                </a:solidFill>
                <a:latin typeface="Stolzl Bold" panose="00000800000000000000" charset="0"/>
              </a:rPr>
              <a:t>Problem </a:t>
            </a:r>
            <a:r>
              <a:rPr lang="en-US" sz="4400" dirty="0">
                <a:solidFill>
                  <a:srgbClr val="BE2566"/>
                </a:solidFill>
                <a:latin typeface="Stolzl Bold" panose="00000800000000000000" charset="0"/>
              </a:rPr>
              <a:t>structuring</a:t>
            </a:r>
            <a:endParaRPr lang="en-US" sz="2800" dirty="0">
              <a:solidFill>
                <a:srgbClr val="BE2566"/>
              </a:solidFill>
              <a:latin typeface="Stolzl Bold" panose="00000800000000000000" charset="0"/>
            </a:endParaRPr>
          </a:p>
        </p:txBody>
      </p:sp>
    </p:spTree>
    <p:extLst>
      <p:ext uri="{BB962C8B-B14F-4D97-AF65-F5344CB8AC3E}">
        <p14:creationId xmlns:p14="http://schemas.microsoft.com/office/powerpoint/2010/main" val="28006640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F73A0DF-DACA-4961-BDA3-F64A2377072D}" vid="{56EFDEFB-E7A0-4D7D-AD5E-86200277DE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9FA2BF589E944837662B1637AADAD" ma:contentTypeVersion="4" ma:contentTypeDescription="Create a new document." ma:contentTypeScope="" ma:versionID="13a2e4af65c750231b08d182ec1a66c4">
  <xsd:schema xmlns:xsd="http://www.w3.org/2001/XMLSchema" xmlns:xs="http://www.w3.org/2001/XMLSchema" xmlns:p="http://schemas.microsoft.com/office/2006/metadata/properties" xmlns:ns2="34660ae7-27a0-4dab-80fb-f9bd41ddf53e" targetNamespace="http://schemas.microsoft.com/office/2006/metadata/properties" ma:root="true" ma:fieldsID="c0c81bc6d26e97546f85b9c48547b52e" ns2:_="">
    <xsd:import namespace="34660ae7-27a0-4dab-80fb-f9bd41ddf5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60ae7-27a0-4dab-80fb-f9bd41ddf5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049A00-49D1-4D5D-BB35-4730925207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60ae7-27a0-4dab-80fb-f9bd41ddf5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687BB2-0C2C-4925-9DBA-63F2F1F483A0}">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2ded8027-8969-4158-b1a5-f82a772d0b75"/>
    <ds:schemaRef ds:uri="http://www.w3.org/XML/1998/namespace"/>
  </ds:schemaRefs>
</ds:datastoreItem>
</file>

<file path=customXml/itemProps3.xml><?xml version="1.0" encoding="utf-8"?>
<ds:datastoreItem xmlns:ds="http://schemas.openxmlformats.org/officeDocument/2006/customXml" ds:itemID="{DDED6C65-3C31-4DD2-AFC6-B61C51E751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165</TotalTime>
  <Words>1746</Words>
  <Application>Microsoft Office PowerPoint</Application>
  <PresentationFormat>Widescreen</PresentationFormat>
  <Paragraphs>243</Paragraphs>
  <Slides>37</Slides>
  <Notes>28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37</vt:i4>
      </vt:variant>
    </vt:vector>
  </HeadingPairs>
  <TitlesOfParts>
    <vt:vector size="49" baseType="lpstr">
      <vt:lpstr>Arial</vt:lpstr>
      <vt:lpstr>ARS Maquette Pro</vt:lpstr>
      <vt:lpstr>Calibri</vt:lpstr>
      <vt:lpstr>Calibri Light</vt:lpstr>
      <vt:lpstr>Cambria</vt:lpstr>
      <vt:lpstr>Georgia</vt:lpstr>
      <vt:lpstr>Stolzl Bold</vt:lpstr>
      <vt:lpstr>Stolzl Book</vt:lpstr>
      <vt:lpstr>Tahoma</vt:lpstr>
      <vt:lpstr>Times New Roman</vt:lpstr>
      <vt:lpstr>1_Office Theme</vt:lpstr>
      <vt:lpstr>Office Theme</vt:lpstr>
      <vt:lpstr>PowerPoint Presentation</vt:lpstr>
      <vt:lpstr>PowerPoint Presentation</vt:lpstr>
      <vt:lpstr>PowerPoint Presentation</vt:lpstr>
      <vt:lpstr>We cannot solve our problems  with the same level of thinking  that created them. Albert Einstein </vt:lpstr>
      <vt:lpstr>PowerPoint Presentation</vt:lpstr>
      <vt:lpstr>PowerPoint Presentation</vt:lpstr>
      <vt:lpstr>PowerPoint Presentation</vt:lpstr>
      <vt:lpstr>PowerPoint Presentation</vt:lpstr>
      <vt:lpstr>PowerPoint Presentation</vt:lpstr>
      <vt:lpstr>PowerPoint Presentation</vt:lpstr>
      <vt:lpstr>So, let’s answer  the key questions</vt:lpstr>
      <vt:lpstr>PowerPoint Presentation</vt:lpstr>
      <vt:lpstr>PowerPoint Presentation</vt:lpstr>
      <vt:lpstr>PowerPoint Presentation</vt:lpstr>
      <vt:lpstr>PowerPoint Presentation</vt:lpstr>
      <vt:lpstr>““Many companies have forgotten they sell to actual people. Humans care about the entire experience, not just the marketing or sales or service. To really win in the modern age, you must solve for humans.”  Dharmesh Shah, CTO &amp; Co-Founder, HubSpot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““Many companies have forgotten they sell to actual people. Humans care about the entire experience, not just the marketing or sales or service. To really win in the modern age, you must solve for humans.”  Dharmesh Shah, CTO &amp; Co-Founder, HubSpot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Kovacevic</dc:creator>
  <cp:lastModifiedBy>Monika Rohlik</cp:lastModifiedBy>
  <cp:revision>6</cp:revision>
  <dcterms:created xsi:type="dcterms:W3CDTF">2021-09-07T07:32:24Z</dcterms:created>
  <dcterms:modified xsi:type="dcterms:W3CDTF">2021-09-23T10:51:24Z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0x0101004AE9FA2BF589E944837662B1637AADAD</vt:lpwstr>
  </property>
</Properties>
</file>