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48"/>
  </p:notesMasterIdLst>
  <p:sldIdLst>
    <p:sldId id="1915" r:id="rId6"/>
    <p:sldId id="1610" r:id="rId7"/>
    <p:sldId id="2118" r:id="rId8"/>
    <p:sldId id="1978" r:id="rId9"/>
    <p:sldId id="2113" r:id="rId10"/>
    <p:sldId id="1937" r:id="rId11"/>
    <p:sldId id="1957" r:id="rId12"/>
    <p:sldId id="1986" r:id="rId13"/>
    <p:sldId id="1961" r:id="rId14"/>
    <p:sldId id="1964" r:id="rId15"/>
    <p:sldId id="1990" r:id="rId16"/>
    <p:sldId id="1960" r:id="rId17"/>
    <p:sldId id="1992" r:id="rId18"/>
    <p:sldId id="1991" r:id="rId19"/>
    <p:sldId id="2119" r:id="rId20"/>
    <p:sldId id="1997" r:id="rId21"/>
    <p:sldId id="2001" r:id="rId22"/>
    <p:sldId id="2002" r:id="rId23"/>
    <p:sldId id="2004" r:id="rId24"/>
    <p:sldId id="1993" r:id="rId25"/>
    <p:sldId id="2005" r:id="rId26"/>
    <p:sldId id="2115" r:id="rId27"/>
    <p:sldId id="2000" r:id="rId28"/>
    <p:sldId id="1994" r:id="rId29"/>
    <p:sldId id="1995" r:id="rId30"/>
    <p:sldId id="2116" r:id="rId31"/>
    <p:sldId id="1996" r:id="rId32"/>
    <p:sldId id="1989" r:id="rId33"/>
    <p:sldId id="1940" r:id="rId34"/>
    <p:sldId id="2006" r:id="rId35"/>
    <p:sldId id="1963" r:id="rId36"/>
    <p:sldId id="1998" r:id="rId37"/>
    <p:sldId id="1999" r:id="rId38"/>
    <p:sldId id="2007" r:id="rId39"/>
    <p:sldId id="2009" r:id="rId40"/>
    <p:sldId id="2010" r:id="rId41"/>
    <p:sldId id="2117" r:id="rId42"/>
    <p:sldId id="2012" r:id="rId43"/>
    <p:sldId id="2016" r:id="rId44"/>
    <p:sldId id="2018" r:id="rId45"/>
    <p:sldId id="2017" r:id="rId46"/>
    <p:sldId id="27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6341" autoAdjust="0"/>
  </p:normalViewPr>
  <p:slideViewPr>
    <p:cSldViewPr snapToGrid="0">
      <p:cViewPr>
        <p:scale>
          <a:sx n="90" d="100"/>
          <a:sy n="90" d="100"/>
        </p:scale>
        <p:origin x="1362" y="2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59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Kovacevic" userId="e0d61ad8-48a2-4db4-9b8d-6274368732df" providerId="ADAL" clId="{AE2FA589-4263-411A-85B5-A6B87C7DFC20}"/>
    <pc:docChg chg="custSel addSld delSld modSld sldOrd delMainMaster">
      <pc:chgData name="Anita Kovacevic" userId="e0d61ad8-48a2-4db4-9b8d-6274368732df" providerId="ADAL" clId="{AE2FA589-4263-411A-85B5-A6B87C7DFC20}" dt="2021-09-08T10:43:03.279" v="127"/>
      <pc:docMkLst>
        <pc:docMk/>
      </pc:docMkLst>
      <pc:sldChg chg="del">
        <pc:chgData name="Anita Kovacevic" userId="e0d61ad8-48a2-4db4-9b8d-6274368732df" providerId="ADAL" clId="{AE2FA589-4263-411A-85B5-A6B87C7DFC20}" dt="2021-09-08T10:09:27.581" v="56" actId="2696"/>
        <pc:sldMkLst>
          <pc:docMk/>
          <pc:sldMk cId="765460900" sldId="256"/>
        </pc:sldMkLst>
      </pc:sldChg>
      <pc:sldChg chg="add">
        <pc:chgData name="Anita Kovacevic" userId="e0d61ad8-48a2-4db4-9b8d-6274368732df" providerId="ADAL" clId="{AE2FA589-4263-411A-85B5-A6B87C7DFC20}" dt="2021-09-08T10:24:09.979" v="81"/>
        <pc:sldMkLst>
          <pc:docMk/>
          <pc:sldMk cId="1846516438" sldId="271"/>
        </pc:sldMkLst>
      </pc:sldChg>
      <pc:sldChg chg="modSp add del">
        <pc:chgData name="Anita Kovacevic" userId="e0d61ad8-48a2-4db4-9b8d-6274368732df" providerId="ADAL" clId="{AE2FA589-4263-411A-85B5-A6B87C7DFC20}" dt="2021-09-08T10:09:23.093" v="53" actId="2696"/>
        <pc:sldMkLst>
          <pc:docMk/>
          <pc:sldMk cId="577113030" sldId="1610"/>
        </pc:sldMkLst>
        <pc:spChg chg="mod">
          <ac:chgData name="Anita Kovacevic" userId="e0d61ad8-48a2-4db4-9b8d-6274368732df" providerId="ADAL" clId="{AE2FA589-4263-411A-85B5-A6B87C7DFC20}" dt="2021-09-08T10:08:54.816" v="51" actId="20577"/>
          <ac:spMkLst>
            <pc:docMk/>
            <pc:sldMk cId="577113030" sldId="1610"/>
            <ac:spMk id="17" creationId="{E8D3EE62-5EBA-499A-858E-AC4ED752EDD7}"/>
          </ac:spMkLst>
        </pc:spChg>
      </pc:sldChg>
      <pc:sldChg chg="add">
        <pc:chgData name="Anita Kovacevic" userId="e0d61ad8-48a2-4db4-9b8d-6274368732df" providerId="ADAL" clId="{AE2FA589-4263-411A-85B5-A6B87C7DFC20}" dt="2021-09-08T10:09:26.057" v="55"/>
        <pc:sldMkLst>
          <pc:docMk/>
          <pc:sldMk cId="635880499" sldId="1610"/>
        </pc:sldMkLst>
      </pc:sldChg>
      <pc:sldChg chg="add">
        <pc:chgData name="Anita Kovacevic" userId="e0d61ad8-48a2-4db4-9b8d-6274368732df" providerId="ADAL" clId="{AE2FA589-4263-411A-85B5-A6B87C7DFC20}" dt="2021-09-08T10:09:26.057" v="55"/>
        <pc:sldMkLst>
          <pc:docMk/>
          <pc:sldMk cId="924693333" sldId="1915"/>
        </pc:sldMkLst>
      </pc:sldChg>
      <pc:sldChg chg="modSp add del">
        <pc:chgData name="Anita Kovacevic" userId="e0d61ad8-48a2-4db4-9b8d-6274368732df" providerId="ADAL" clId="{AE2FA589-4263-411A-85B5-A6B87C7DFC20}" dt="2021-09-08T10:09:23.093" v="52" actId="2696"/>
        <pc:sldMkLst>
          <pc:docMk/>
          <pc:sldMk cId="2470928115" sldId="1915"/>
        </pc:sldMkLst>
        <pc:spChg chg="mod">
          <ac:chgData name="Anita Kovacevic" userId="e0d61ad8-48a2-4db4-9b8d-6274368732df" providerId="ADAL" clId="{AE2FA589-4263-411A-85B5-A6B87C7DFC20}" dt="2021-09-08T10:08:36.754" v="29" actId="20577"/>
          <ac:spMkLst>
            <pc:docMk/>
            <pc:sldMk cId="2470928115" sldId="1915"/>
            <ac:spMk id="6" creationId="{00000000-0000-0000-0000-000000000000}"/>
          </ac:spMkLst>
        </pc:spChg>
        <pc:picChg chg="mod">
          <ac:chgData name="Anita Kovacevic" userId="e0d61ad8-48a2-4db4-9b8d-6274368732df" providerId="ADAL" clId="{AE2FA589-4263-411A-85B5-A6B87C7DFC20}" dt="2021-09-08T10:08:25.435" v="3" actId="1076"/>
          <ac:picMkLst>
            <pc:docMk/>
            <pc:sldMk cId="2470928115" sldId="1915"/>
            <ac:picMk id="5" creationId="{00000000-0000-0000-0000-000000000000}"/>
          </ac:picMkLst>
        </pc:picChg>
      </pc:sldChg>
      <pc:sldChg chg="add del">
        <pc:chgData name="Anita Kovacevic" userId="e0d61ad8-48a2-4db4-9b8d-6274368732df" providerId="ADAL" clId="{AE2FA589-4263-411A-85B5-A6B87C7DFC20}" dt="2021-09-08T10:17:05.885" v="70" actId="2696"/>
        <pc:sldMkLst>
          <pc:docMk/>
          <pc:sldMk cId="4140888919" sldId="1934"/>
        </pc:sldMkLst>
      </pc:sldChg>
      <pc:sldChg chg="add del">
        <pc:chgData name="Anita Kovacevic" userId="e0d61ad8-48a2-4db4-9b8d-6274368732df" providerId="ADAL" clId="{AE2FA589-4263-411A-85B5-A6B87C7DFC20}" dt="2021-09-08T10:17:05.885" v="73" actId="2696"/>
        <pc:sldMkLst>
          <pc:docMk/>
          <pc:sldMk cId="1659306854" sldId="1935"/>
        </pc:sldMkLst>
      </pc:sldChg>
      <pc:sldChg chg="add ord">
        <pc:chgData name="Anita Kovacevic" userId="e0d61ad8-48a2-4db4-9b8d-6274368732df" providerId="ADAL" clId="{AE2FA589-4263-411A-85B5-A6B87C7DFC20}" dt="2021-09-08T10:42:20.805" v="124"/>
        <pc:sldMkLst>
          <pc:docMk/>
          <pc:sldMk cId="1245340828" sldId="1937"/>
        </pc:sldMkLst>
      </pc:sldChg>
      <pc:sldChg chg="add del">
        <pc:chgData name="Anita Kovacevic" userId="e0d61ad8-48a2-4db4-9b8d-6274368732df" providerId="ADAL" clId="{AE2FA589-4263-411A-85B5-A6B87C7DFC20}" dt="2021-09-08T10:17:05.901" v="76" actId="2696"/>
        <pc:sldMkLst>
          <pc:docMk/>
          <pc:sldMk cId="3045489768" sldId="1938"/>
        </pc:sldMkLst>
      </pc:sldChg>
      <pc:sldChg chg="add">
        <pc:chgData name="Anita Kovacevic" userId="e0d61ad8-48a2-4db4-9b8d-6274368732df" providerId="ADAL" clId="{AE2FA589-4263-411A-85B5-A6B87C7DFC20}" dt="2021-09-08T10:06:14.235" v="0"/>
        <pc:sldMkLst>
          <pc:docMk/>
          <pc:sldMk cId="732283885" sldId="1940"/>
        </pc:sldMkLst>
      </pc:sldChg>
      <pc:sldChg chg="modSp add">
        <pc:chgData name="Anita Kovacevic" userId="e0d61ad8-48a2-4db4-9b8d-6274368732df" providerId="ADAL" clId="{AE2FA589-4263-411A-85B5-A6B87C7DFC20}" dt="2021-09-08T10:30:56.812" v="93" actId="20577"/>
        <pc:sldMkLst>
          <pc:docMk/>
          <pc:sldMk cId="3450420105" sldId="1957"/>
        </pc:sldMkLst>
        <pc:spChg chg="mod">
          <ac:chgData name="Anita Kovacevic" userId="e0d61ad8-48a2-4db4-9b8d-6274368732df" providerId="ADAL" clId="{AE2FA589-4263-411A-85B5-A6B87C7DFC20}" dt="2021-09-08T10:30:56.812" v="93" actId="20577"/>
          <ac:spMkLst>
            <pc:docMk/>
            <pc:sldMk cId="3450420105" sldId="1957"/>
            <ac:spMk id="45" creationId="{2E55B84C-B62F-458F-A926-33AB003A8E83}"/>
          </ac:spMkLst>
        </pc:spChg>
      </pc:sldChg>
      <pc:sldChg chg="add del">
        <pc:chgData name="Anita Kovacevic" userId="e0d61ad8-48a2-4db4-9b8d-6274368732df" providerId="ADAL" clId="{AE2FA589-4263-411A-85B5-A6B87C7DFC20}" dt="2021-09-08T10:17:05.901" v="77" actId="2696"/>
        <pc:sldMkLst>
          <pc:docMk/>
          <pc:sldMk cId="1100198685" sldId="1959"/>
        </pc:sldMkLst>
      </pc:sldChg>
      <pc:sldChg chg="add ord">
        <pc:chgData name="Anita Kovacevic" userId="e0d61ad8-48a2-4db4-9b8d-6274368732df" providerId="ADAL" clId="{AE2FA589-4263-411A-85B5-A6B87C7DFC20}" dt="2021-09-08T10:42:59.579" v="126"/>
        <pc:sldMkLst>
          <pc:docMk/>
          <pc:sldMk cId="2473552563" sldId="1960"/>
        </pc:sldMkLst>
      </pc:sldChg>
      <pc:sldChg chg="add del">
        <pc:chgData name="Anita Kovacevic" userId="e0d61ad8-48a2-4db4-9b8d-6274368732df" providerId="ADAL" clId="{AE2FA589-4263-411A-85B5-A6B87C7DFC20}" dt="2021-09-08T10:42:37.543" v="125"/>
        <pc:sldMkLst>
          <pc:docMk/>
          <pc:sldMk cId="3546162355" sldId="1961"/>
        </pc:sldMkLst>
      </pc:sldChg>
      <pc:sldChg chg="add">
        <pc:chgData name="Anita Kovacevic" userId="e0d61ad8-48a2-4db4-9b8d-6274368732df" providerId="ADAL" clId="{AE2FA589-4263-411A-85B5-A6B87C7DFC20}" dt="2021-09-08T10:06:14.235" v="0"/>
        <pc:sldMkLst>
          <pc:docMk/>
          <pc:sldMk cId="689780734" sldId="1963"/>
        </pc:sldMkLst>
      </pc:sldChg>
      <pc:sldChg chg="add">
        <pc:chgData name="Anita Kovacevic" userId="e0d61ad8-48a2-4db4-9b8d-6274368732df" providerId="ADAL" clId="{AE2FA589-4263-411A-85B5-A6B87C7DFC20}" dt="2021-09-08T10:06:14.235" v="0"/>
        <pc:sldMkLst>
          <pc:docMk/>
          <pc:sldMk cId="3103114036" sldId="1964"/>
        </pc:sldMkLst>
      </pc:sldChg>
      <pc:sldChg chg="add del">
        <pc:chgData name="Anita Kovacevic" userId="e0d61ad8-48a2-4db4-9b8d-6274368732df" providerId="ADAL" clId="{AE2FA589-4263-411A-85B5-A6B87C7DFC20}" dt="2021-09-08T10:17:05.885" v="69" actId="2696"/>
        <pc:sldMkLst>
          <pc:docMk/>
          <pc:sldMk cId="3605843954" sldId="1979"/>
        </pc:sldMkLst>
      </pc:sldChg>
      <pc:sldChg chg="add del">
        <pc:chgData name="Anita Kovacevic" userId="e0d61ad8-48a2-4db4-9b8d-6274368732df" providerId="ADAL" clId="{AE2FA589-4263-411A-85B5-A6B87C7DFC20}" dt="2021-09-08T10:17:05.885" v="71" actId="2696"/>
        <pc:sldMkLst>
          <pc:docMk/>
          <pc:sldMk cId="3623190629" sldId="1980"/>
        </pc:sldMkLst>
      </pc:sldChg>
      <pc:sldChg chg="add del">
        <pc:chgData name="Anita Kovacevic" userId="e0d61ad8-48a2-4db4-9b8d-6274368732df" providerId="ADAL" clId="{AE2FA589-4263-411A-85B5-A6B87C7DFC20}" dt="2021-09-08T10:17:05.885" v="74" actId="2696"/>
        <pc:sldMkLst>
          <pc:docMk/>
          <pc:sldMk cId="2837325548" sldId="1981"/>
        </pc:sldMkLst>
      </pc:sldChg>
      <pc:sldChg chg="add del">
        <pc:chgData name="Anita Kovacevic" userId="e0d61ad8-48a2-4db4-9b8d-6274368732df" providerId="ADAL" clId="{AE2FA589-4263-411A-85B5-A6B87C7DFC20}" dt="2021-09-08T10:17:05.885" v="75" actId="2696"/>
        <pc:sldMkLst>
          <pc:docMk/>
          <pc:sldMk cId="2605533768" sldId="1982"/>
        </pc:sldMkLst>
      </pc:sldChg>
      <pc:sldChg chg="add del">
        <pc:chgData name="Anita Kovacevic" userId="e0d61ad8-48a2-4db4-9b8d-6274368732df" providerId="ADAL" clId="{AE2FA589-4263-411A-85B5-A6B87C7DFC20}" dt="2021-09-08T10:17:05.885" v="72" actId="2696"/>
        <pc:sldMkLst>
          <pc:docMk/>
          <pc:sldMk cId="2598363346" sldId="1983"/>
        </pc:sldMkLst>
      </pc:sldChg>
      <pc:sldChg chg="add">
        <pc:chgData name="Anita Kovacevic" userId="e0d61ad8-48a2-4db4-9b8d-6274368732df" providerId="ADAL" clId="{AE2FA589-4263-411A-85B5-A6B87C7DFC20}" dt="2021-09-08T10:06:14.235" v="0"/>
        <pc:sldMkLst>
          <pc:docMk/>
          <pc:sldMk cId="854665307" sldId="1986"/>
        </pc:sldMkLst>
      </pc:sldChg>
      <pc:sldChg chg="add">
        <pc:chgData name="Anita Kovacevic" userId="e0d61ad8-48a2-4db4-9b8d-6274368732df" providerId="ADAL" clId="{AE2FA589-4263-411A-85B5-A6B87C7DFC20}" dt="2021-09-08T10:06:14.235" v="0"/>
        <pc:sldMkLst>
          <pc:docMk/>
          <pc:sldMk cId="3310685965" sldId="1989"/>
        </pc:sldMkLst>
      </pc:sldChg>
      <pc:sldChg chg="add">
        <pc:chgData name="Anita Kovacevic" userId="e0d61ad8-48a2-4db4-9b8d-6274368732df" providerId="ADAL" clId="{AE2FA589-4263-411A-85B5-A6B87C7DFC20}" dt="2021-09-08T10:06:14.235" v="0"/>
        <pc:sldMkLst>
          <pc:docMk/>
          <pc:sldMk cId="470216095" sldId="1990"/>
        </pc:sldMkLst>
      </pc:sldChg>
      <pc:sldChg chg="add">
        <pc:chgData name="Anita Kovacevic" userId="e0d61ad8-48a2-4db4-9b8d-6274368732df" providerId="ADAL" clId="{AE2FA589-4263-411A-85B5-A6B87C7DFC20}" dt="2021-09-08T10:06:14.235" v="0"/>
        <pc:sldMkLst>
          <pc:docMk/>
          <pc:sldMk cId="2960922747" sldId="1991"/>
        </pc:sldMkLst>
      </pc:sldChg>
      <pc:sldChg chg="add">
        <pc:chgData name="Anita Kovacevic" userId="e0d61ad8-48a2-4db4-9b8d-6274368732df" providerId="ADAL" clId="{AE2FA589-4263-411A-85B5-A6B87C7DFC20}" dt="2021-09-08T10:06:14.235" v="0"/>
        <pc:sldMkLst>
          <pc:docMk/>
          <pc:sldMk cId="2984668403" sldId="1992"/>
        </pc:sldMkLst>
      </pc:sldChg>
      <pc:sldChg chg="add">
        <pc:chgData name="Anita Kovacevic" userId="e0d61ad8-48a2-4db4-9b8d-6274368732df" providerId="ADAL" clId="{AE2FA589-4263-411A-85B5-A6B87C7DFC20}" dt="2021-09-08T10:06:14.235" v="0"/>
        <pc:sldMkLst>
          <pc:docMk/>
          <pc:sldMk cId="795536946" sldId="1993"/>
        </pc:sldMkLst>
      </pc:sldChg>
      <pc:sldChg chg="add">
        <pc:chgData name="Anita Kovacevic" userId="e0d61ad8-48a2-4db4-9b8d-6274368732df" providerId="ADAL" clId="{AE2FA589-4263-411A-85B5-A6B87C7DFC20}" dt="2021-09-08T10:06:14.235" v="0"/>
        <pc:sldMkLst>
          <pc:docMk/>
          <pc:sldMk cId="2570910053" sldId="1994"/>
        </pc:sldMkLst>
      </pc:sldChg>
      <pc:sldChg chg="add">
        <pc:chgData name="Anita Kovacevic" userId="e0d61ad8-48a2-4db4-9b8d-6274368732df" providerId="ADAL" clId="{AE2FA589-4263-411A-85B5-A6B87C7DFC20}" dt="2021-09-08T10:06:14.235" v="0"/>
        <pc:sldMkLst>
          <pc:docMk/>
          <pc:sldMk cId="1145750609" sldId="1995"/>
        </pc:sldMkLst>
      </pc:sldChg>
      <pc:sldChg chg="add">
        <pc:chgData name="Anita Kovacevic" userId="e0d61ad8-48a2-4db4-9b8d-6274368732df" providerId="ADAL" clId="{AE2FA589-4263-411A-85B5-A6B87C7DFC20}" dt="2021-09-08T10:06:14.235" v="0"/>
        <pc:sldMkLst>
          <pc:docMk/>
          <pc:sldMk cId="1295974781" sldId="1996"/>
        </pc:sldMkLst>
      </pc:sldChg>
      <pc:sldChg chg="add">
        <pc:chgData name="Anita Kovacevic" userId="e0d61ad8-48a2-4db4-9b8d-6274368732df" providerId="ADAL" clId="{AE2FA589-4263-411A-85B5-A6B87C7DFC20}" dt="2021-09-08T10:06:14.235" v="0"/>
        <pc:sldMkLst>
          <pc:docMk/>
          <pc:sldMk cId="2740980182" sldId="1997"/>
        </pc:sldMkLst>
      </pc:sldChg>
      <pc:sldChg chg="add">
        <pc:chgData name="Anita Kovacevic" userId="e0d61ad8-48a2-4db4-9b8d-6274368732df" providerId="ADAL" clId="{AE2FA589-4263-411A-85B5-A6B87C7DFC20}" dt="2021-09-08T10:06:14.235" v="0"/>
        <pc:sldMkLst>
          <pc:docMk/>
          <pc:sldMk cId="1351372979" sldId="1998"/>
        </pc:sldMkLst>
      </pc:sldChg>
      <pc:sldChg chg="add">
        <pc:chgData name="Anita Kovacevic" userId="e0d61ad8-48a2-4db4-9b8d-6274368732df" providerId="ADAL" clId="{AE2FA589-4263-411A-85B5-A6B87C7DFC20}" dt="2021-09-08T10:06:14.235" v="0"/>
        <pc:sldMkLst>
          <pc:docMk/>
          <pc:sldMk cId="3871247723" sldId="1999"/>
        </pc:sldMkLst>
      </pc:sldChg>
      <pc:sldChg chg="add">
        <pc:chgData name="Anita Kovacevic" userId="e0d61ad8-48a2-4db4-9b8d-6274368732df" providerId="ADAL" clId="{AE2FA589-4263-411A-85B5-A6B87C7DFC20}" dt="2021-09-08T10:06:14.235" v="0"/>
        <pc:sldMkLst>
          <pc:docMk/>
          <pc:sldMk cId="1101132510" sldId="2000"/>
        </pc:sldMkLst>
      </pc:sldChg>
      <pc:sldChg chg="add">
        <pc:chgData name="Anita Kovacevic" userId="e0d61ad8-48a2-4db4-9b8d-6274368732df" providerId="ADAL" clId="{AE2FA589-4263-411A-85B5-A6B87C7DFC20}" dt="2021-09-08T10:06:14.235" v="0"/>
        <pc:sldMkLst>
          <pc:docMk/>
          <pc:sldMk cId="2809780102" sldId="2001"/>
        </pc:sldMkLst>
      </pc:sldChg>
      <pc:sldChg chg="add">
        <pc:chgData name="Anita Kovacevic" userId="e0d61ad8-48a2-4db4-9b8d-6274368732df" providerId="ADAL" clId="{AE2FA589-4263-411A-85B5-A6B87C7DFC20}" dt="2021-09-08T10:06:14.235" v="0"/>
        <pc:sldMkLst>
          <pc:docMk/>
          <pc:sldMk cId="3827216290" sldId="2002"/>
        </pc:sldMkLst>
      </pc:sldChg>
      <pc:sldChg chg="modSp add del">
        <pc:chgData name="Anita Kovacevic" userId="e0d61ad8-48a2-4db4-9b8d-6274368732df" providerId="ADAL" clId="{AE2FA589-4263-411A-85B5-A6B87C7DFC20}" dt="2021-09-08T10:31:59.475" v="96" actId="2696"/>
        <pc:sldMkLst>
          <pc:docMk/>
          <pc:sldMk cId="619956811" sldId="2003"/>
        </pc:sldMkLst>
        <pc:spChg chg="mod">
          <ac:chgData name="Anita Kovacevic" userId="e0d61ad8-48a2-4db4-9b8d-6274368732df" providerId="ADAL" clId="{AE2FA589-4263-411A-85B5-A6B87C7DFC20}" dt="2021-09-08T10:31:44.318" v="94" actId="20577"/>
          <ac:spMkLst>
            <pc:docMk/>
            <pc:sldMk cId="619956811" sldId="2003"/>
            <ac:spMk id="45" creationId="{2E55B84C-B62F-458F-A926-33AB003A8E83}"/>
          </ac:spMkLst>
        </pc:spChg>
      </pc:sldChg>
      <pc:sldChg chg="modSp add">
        <pc:chgData name="Anita Kovacevic" userId="e0d61ad8-48a2-4db4-9b8d-6274368732df" providerId="ADAL" clId="{AE2FA589-4263-411A-85B5-A6B87C7DFC20}" dt="2021-09-08T10:31:49.553" v="95" actId="20577"/>
        <pc:sldMkLst>
          <pc:docMk/>
          <pc:sldMk cId="2664541512" sldId="2004"/>
        </pc:sldMkLst>
        <pc:spChg chg="mod">
          <ac:chgData name="Anita Kovacevic" userId="e0d61ad8-48a2-4db4-9b8d-6274368732df" providerId="ADAL" clId="{AE2FA589-4263-411A-85B5-A6B87C7DFC20}" dt="2021-09-08T10:31:49.553" v="95" actId="20577"/>
          <ac:spMkLst>
            <pc:docMk/>
            <pc:sldMk cId="2664541512" sldId="2004"/>
            <ac:spMk id="45" creationId="{2E55B84C-B62F-458F-A926-33AB003A8E83}"/>
          </ac:spMkLst>
        </pc:spChg>
      </pc:sldChg>
      <pc:sldChg chg="modSp add">
        <pc:chgData name="Anita Kovacevic" userId="e0d61ad8-48a2-4db4-9b8d-6274368732df" providerId="ADAL" clId="{AE2FA589-4263-411A-85B5-A6B87C7DFC20}" dt="2021-09-08T10:32:40.727" v="117" actId="20577"/>
        <pc:sldMkLst>
          <pc:docMk/>
          <pc:sldMk cId="1310798616" sldId="2005"/>
        </pc:sldMkLst>
        <pc:spChg chg="mod">
          <ac:chgData name="Anita Kovacevic" userId="e0d61ad8-48a2-4db4-9b8d-6274368732df" providerId="ADAL" clId="{AE2FA589-4263-411A-85B5-A6B87C7DFC20}" dt="2021-09-08T10:32:40.727" v="117" actId="20577"/>
          <ac:spMkLst>
            <pc:docMk/>
            <pc:sldMk cId="1310798616" sldId="2005"/>
            <ac:spMk id="45" creationId="{2E55B84C-B62F-458F-A926-33AB003A8E83}"/>
          </ac:spMkLst>
        </pc:spChg>
      </pc:sldChg>
      <pc:sldChg chg="add">
        <pc:chgData name="Anita Kovacevic" userId="e0d61ad8-48a2-4db4-9b8d-6274368732df" providerId="ADAL" clId="{AE2FA589-4263-411A-85B5-A6B87C7DFC20}" dt="2021-09-08T10:06:14.235" v="0"/>
        <pc:sldMkLst>
          <pc:docMk/>
          <pc:sldMk cId="3658371236" sldId="2006"/>
        </pc:sldMkLst>
      </pc:sldChg>
      <pc:sldChg chg="modSp add">
        <pc:chgData name="Anita Kovacevic" userId="e0d61ad8-48a2-4db4-9b8d-6274368732df" providerId="ADAL" clId="{AE2FA589-4263-411A-85B5-A6B87C7DFC20}" dt="2021-09-08T10:33:35.621" v="122" actId="20577"/>
        <pc:sldMkLst>
          <pc:docMk/>
          <pc:sldMk cId="699591333" sldId="2007"/>
        </pc:sldMkLst>
        <pc:spChg chg="mod">
          <ac:chgData name="Anita Kovacevic" userId="e0d61ad8-48a2-4db4-9b8d-6274368732df" providerId="ADAL" clId="{AE2FA589-4263-411A-85B5-A6B87C7DFC20}" dt="2021-09-08T10:33:35.621" v="122" actId="20577"/>
          <ac:spMkLst>
            <pc:docMk/>
            <pc:sldMk cId="699591333" sldId="2007"/>
            <ac:spMk id="6" creationId="{E4E673DB-FDAE-4E1B-822F-CD99934A463E}"/>
          </ac:spMkLst>
        </pc:spChg>
      </pc:sldChg>
      <pc:sldChg chg="add">
        <pc:chgData name="Anita Kovacevic" userId="e0d61ad8-48a2-4db4-9b8d-6274368732df" providerId="ADAL" clId="{AE2FA589-4263-411A-85B5-A6B87C7DFC20}" dt="2021-09-08T10:06:14.235" v="0"/>
        <pc:sldMkLst>
          <pc:docMk/>
          <pc:sldMk cId="3547564272" sldId="2009"/>
        </pc:sldMkLst>
      </pc:sldChg>
      <pc:sldChg chg="add">
        <pc:chgData name="Anita Kovacevic" userId="e0d61ad8-48a2-4db4-9b8d-6274368732df" providerId="ADAL" clId="{AE2FA589-4263-411A-85B5-A6B87C7DFC20}" dt="2021-09-08T10:06:14.235" v="0"/>
        <pc:sldMkLst>
          <pc:docMk/>
          <pc:sldMk cId="419117007" sldId="2010"/>
        </pc:sldMkLst>
      </pc:sldChg>
      <pc:sldChg chg="add">
        <pc:chgData name="Anita Kovacevic" userId="e0d61ad8-48a2-4db4-9b8d-6274368732df" providerId="ADAL" clId="{AE2FA589-4263-411A-85B5-A6B87C7DFC20}" dt="2021-09-08T10:06:14.235" v="0"/>
        <pc:sldMkLst>
          <pc:docMk/>
          <pc:sldMk cId="1434037460" sldId="2012"/>
        </pc:sldMkLst>
      </pc:sldChg>
      <pc:sldChg chg="add">
        <pc:chgData name="Anita Kovacevic" userId="e0d61ad8-48a2-4db4-9b8d-6274368732df" providerId="ADAL" clId="{AE2FA589-4263-411A-85B5-A6B87C7DFC20}" dt="2021-09-08T10:06:14.235" v="0"/>
        <pc:sldMkLst>
          <pc:docMk/>
          <pc:sldMk cId="1126066073" sldId="2016"/>
        </pc:sldMkLst>
      </pc:sldChg>
      <pc:sldChg chg="add">
        <pc:chgData name="Anita Kovacevic" userId="e0d61ad8-48a2-4db4-9b8d-6274368732df" providerId="ADAL" clId="{AE2FA589-4263-411A-85B5-A6B87C7DFC20}" dt="2021-09-08T10:06:14.235" v="0"/>
        <pc:sldMkLst>
          <pc:docMk/>
          <pc:sldMk cId="977448658" sldId="2017"/>
        </pc:sldMkLst>
      </pc:sldChg>
      <pc:sldChg chg="add">
        <pc:chgData name="Anita Kovacevic" userId="e0d61ad8-48a2-4db4-9b8d-6274368732df" providerId="ADAL" clId="{AE2FA589-4263-411A-85B5-A6B87C7DFC20}" dt="2021-09-08T10:06:14.235" v="0"/>
        <pc:sldMkLst>
          <pc:docMk/>
          <pc:sldMk cId="1335430166" sldId="2018"/>
        </pc:sldMkLst>
      </pc:sldChg>
      <pc:sldChg chg="add del">
        <pc:chgData name="Anita Kovacevic" userId="e0d61ad8-48a2-4db4-9b8d-6274368732df" providerId="ADAL" clId="{AE2FA589-4263-411A-85B5-A6B87C7DFC20}" dt="2021-09-08T10:17:05.901" v="78" actId="2696"/>
        <pc:sldMkLst>
          <pc:docMk/>
          <pc:sldMk cId="1154436831" sldId="2113"/>
        </pc:sldMkLst>
      </pc:sldChg>
      <pc:sldChg chg="add del ord">
        <pc:chgData name="Anita Kovacevic" userId="e0d61ad8-48a2-4db4-9b8d-6274368732df" providerId="ADAL" clId="{AE2FA589-4263-411A-85B5-A6B87C7DFC20}" dt="2021-09-08T10:42:13.662" v="123" actId="2696"/>
        <pc:sldMkLst>
          <pc:docMk/>
          <pc:sldMk cId="3871687590" sldId="2114"/>
        </pc:sldMkLst>
      </pc:sldChg>
      <pc:sldChg chg="add">
        <pc:chgData name="Anita Kovacevic" userId="e0d61ad8-48a2-4db4-9b8d-6274368732df" providerId="ADAL" clId="{AE2FA589-4263-411A-85B5-A6B87C7DFC20}" dt="2021-09-08T10:06:14.235" v="0"/>
        <pc:sldMkLst>
          <pc:docMk/>
          <pc:sldMk cId="1231400422" sldId="2115"/>
        </pc:sldMkLst>
      </pc:sldChg>
      <pc:sldChg chg="add">
        <pc:chgData name="Anita Kovacevic" userId="e0d61ad8-48a2-4db4-9b8d-6274368732df" providerId="ADAL" clId="{AE2FA589-4263-411A-85B5-A6B87C7DFC20}" dt="2021-09-08T10:06:14.235" v="0"/>
        <pc:sldMkLst>
          <pc:docMk/>
          <pc:sldMk cId="3963177109" sldId="2116"/>
        </pc:sldMkLst>
      </pc:sldChg>
      <pc:sldChg chg="add">
        <pc:chgData name="Anita Kovacevic" userId="e0d61ad8-48a2-4db4-9b8d-6274368732df" providerId="ADAL" clId="{AE2FA589-4263-411A-85B5-A6B87C7DFC20}" dt="2021-09-08T10:06:14.235" v="0"/>
        <pc:sldMkLst>
          <pc:docMk/>
          <pc:sldMk cId="836876527" sldId="2117"/>
        </pc:sldMkLst>
      </pc:sldChg>
      <pc:sldChg chg="add del">
        <pc:chgData name="Anita Kovacevic" userId="e0d61ad8-48a2-4db4-9b8d-6274368732df" providerId="ADAL" clId="{AE2FA589-4263-411A-85B5-A6B87C7DFC20}" dt="2021-09-08T10:09:23.093" v="54" actId="2696"/>
        <pc:sldMkLst>
          <pc:docMk/>
          <pc:sldMk cId="127248913" sldId="2118"/>
        </pc:sldMkLst>
      </pc:sldChg>
      <pc:sldChg chg="modSp add">
        <pc:chgData name="Anita Kovacevic" userId="e0d61ad8-48a2-4db4-9b8d-6274368732df" providerId="ADAL" clId="{AE2FA589-4263-411A-85B5-A6B87C7DFC20}" dt="2021-09-08T10:30:43.123" v="92" actId="20577"/>
        <pc:sldMkLst>
          <pc:docMk/>
          <pc:sldMk cId="4160560386" sldId="2118"/>
        </pc:sldMkLst>
        <pc:spChg chg="mod">
          <ac:chgData name="Anita Kovacevic" userId="e0d61ad8-48a2-4db4-9b8d-6274368732df" providerId="ADAL" clId="{AE2FA589-4263-411A-85B5-A6B87C7DFC20}" dt="2021-09-08T10:30:43.123" v="92" actId="20577"/>
          <ac:spMkLst>
            <pc:docMk/>
            <pc:sldMk cId="4160560386" sldId="2118"/>
            <ac:spMk id="44" creationId="{73432EC6-7030-45F9-B5F4-FBD027C2D263}"/>
          </ac:spMkLst>
        </pc:spChg>
      </pc:sldChg>
      <pc:sldChg chg="add ord">
        <pc:chgData name="Anita Kovacevic" userId="e0d61ad8-48a2-4db4-9b8d-6274368732df" providerId="ADAL" clId="{AE2FA589-4263-411A-85B5-A6B87C7DFC20}" dt="2021-09-08T10:43:03.279" v="127"/>
        <pc:sldMkLst>
          <pc:docMk/>
          <pc:sldMk cId="1773953886" sldId="2119"/>
        </pc:sldMkLst>
      </pc:sldChg>
      <pc:sldMasterChg chg="del delSldLayout">
        <pc:chgData name="Anita Kovacevic" userId="e0d61ad8-48a2-4db4-9b8d-6274368732df" providerId="ADAL" clId="{AE2FA589-4263-411A-85B5-A6B87C7DFC20}" dt="2021-09-08T10:09:27.581" v="68" actId="2696"/>
        <pc:sldMasterMkLst>
          <pc:docMk/>
          <pc:sldMasterMk cId="1427807705" sldId="2147483648"/>
        </pc:sldMasterMkLst>
        <pc:sldLayoutChg chg="del">
          <pc:chgData name="Anita Kovacevic" userId="e0d61ad8-48a2-4db4-9b8d-6274368732df" providerId="ADAL" clId="{AE2FA589-4263-411A-85B5-A6B87C7DFC20}" dt="2021-09-08T10:09:27.581" v="57" actId="2696"/>
          <pc:sldLayoutMkLst>
            <pc:docMk/>
            <pc:sldMasterMk cId="1427807705" sldId="2147483648"/>
            <pc:sldLayoutMk cId="2148053981" sldId="2147483649"/>
          </pc:sldLayoutMkLst>
        </pc:sldLayoutChg>
        <pc:sldLayoutChg chg="del">
          <pc:chgData name="Anita Kovacevic" userId="e0d61ad8-48a2-4db4-9b8d-6274368732df" providerId="ADAL" clId="{AE2FA589-4263-411A-85B5-A6B87C7DFC20}" dt="2021-09-08T10:09:27.581" v="58" actId="2696"/>
          <pc:sldLayoutMkLst>
            <pc:docMk/>
            <pc:sldMasterMk cId="1427807705" sldId="2147483648"/>
            <pc:sldLayoutMk cId="3441303539" sldId="2147483650"/>
          </pc:sldLayoutMkLst>
        </pc:sldLayoutChg>
        <pc:sldLayoutChg chg="del">
          <pc:chgData name="Anita Kovacevic" userId="e0d61ad8-48a2-4db4-9b8d-6274368732df" providerId="ADAL" clId="{AE2FA589-4263-411A-85B5-A6B87C7DFC20}" dt="2021-09-08T10:09:27.581" v="59" actId="2696"/>
          <pc:sldLayoutMkLst>
            <pc:docMk/>
            <pc:sldMasterMk cId="1427807705" sldId="2147483648"/>
            <pc:sldLayoutMk cId="127868536" sldId="2147483651"/>
          </pc:sldLayoutMkLst>
        </pc:sldLayoutChg>
        <pc:sldLayoutChg chg="del">
          <pc:chgData name="Anita Kovacevic" userId="e0d61ad8-48a2-4db4-9b8d-6274368732df" providerId="ADAL" clId="{AE2FA589-4263-411A-85B5-A6B87C7DFC20}" dt="2021-09-08T10:09:27.581" v="60" actId="2696"/>
          <pc:sldLayoutMkLst>
            <pc:docMk/>
            <pc:sldMasterMk cId="1427807705" sldId="2147483648"/>
            <pc:sldLayoutMk cId="407245241" sldId="2147483652"/>
          </pc:sldLayoutMkLst>
        </pc:sldLayoutChg>
        <pc:sldLayoutChg chg="del">
          <pc:chgData name="Anita Kovacevic" userId="e0d61ad8-48a2-4db4-9b8d-6274368732df" providerId="ADAL" clId="{AE2FA589-4263-411A-85B5-A6B87C7DFC20}" dt="2021-09-08T10:09:27.581" v="61" actId="2696"/>
          <pc:sldLayoutMkLst>
            <pc:docMk/>
            <pc:sldMasterMk cId="1427807705" sldId="2147483648"/>
            <pc:sldLayoutMk cId="1302069203" sldId="2147483653"/>
          </pc:sldLayoutMkLst>
        </pc:sldLayoutChg>
        <pc:sldLayoutChg chg="del">
          <pc:chgData name="Anita Kovacevic" userId="e0d61ad8-48a2-4db4-9b8d-6274368732df" providerId="ADAL" clId="{AE2FA589-4263-411A-85B5-A6B87C7DFC20}" dt="2021-09-08T10:09:27.581" v="62" actId="2696"/>
          <pc:sldLayoutMkLst>
            <pc:docMk/>
            <pc:sldMasterMk cId="1427807705" sldId="2147483648"/>
            <pc:sldLayoutMk cId="3819347377" sldId="2147483654"/>
          </pc:sldLayoutMkLst>
        </pc:sldLayoutChg>
        <pc:sldLayoutChg chg="del">
          <pc:chgData name="Anita Kovacevic" userId="e0d61ad8-48a2-4db4-9b8d-6274368732df" providerId="ADAL" clId="{AE2FA589-4263-411A-85B5-A6B87C7DFC20}" dt="2021-09-08T10:09:27.581" v="63" actId="2696"/>
          <pc:sldLayoutMkLst>
            <pc:docMk/>
            <pc:sldMasterMk cId="1427807705" sldId="2147483648"/>
            <pc:sldLayoutMk cId="1430843338" sldId="2147483655"/>
          </pc:sldLayoutMkLst>
        </pc:sldLayoutChg>
        <pc:sldLayoutChg chg="del">
          <pc:chgData name="Anita Kovacevic" userId="e0d61ad8-48a2-4db4-9b8d-6274368732df" providerId="ADAL" clId="{AE2FA589-4263-411A-85B5-A6B87C7DFC20}" dt="2021-09-08T10:09:27.581" v="64" actId="2696"/>
          <pc:sldLayoutMkLst>
            <pc:docMk/>
            <pc:sldMasterMk cId="1427807705" sldId="2147483648"/>
            <pc:sldLayoutMk cId="548580777" sldId="2147483656"/>
          </pc:sldLayoutMkLst>
        </pc:sldLayoutChg>
        <pc:sldLayoutChg chg="del">
          <pc:chgData name="Anita Kovacevic" userId="e0d61ad8-48a2-4db4-9b8d-6274368732df" providerId="ADAL" clId="{AE2FA589-4263-411A-85B5-A6B87C7DFC20}" dt="2021-09-08T10:09:27.581" v="65" actId="2696"/>
          <pc:sldLayoutMkLst>
            <pc:docMk/>
            <pc:sldMasterMk cId="1427807705" sldId="2147483648"/>
            <pc:sldLayoutMk cId="2216261632" sldId="2147483657"/>
          </pc:sldLayoutMkLst>
        </pc:sldLayoutChg>
        <pc:sldLayoutChg chg="del">
          <pc:chgData name="Anita Kovacevic" userId="e0d61ad8-48a2-4db4-9b8d-6274368732df" providerId="ADAL" clId="{AE2FA589-4263-411A-85B5-A6B87C7DFC20}" dt="2021-09-08T10:09:27.581" v="66" actId="2696"/>
          <pc:sldLayoutMkLst>
            <pc:docMk/>
            <pc:sldMasterMk cId="1427807705" sldId="2147483648"/>
            <pc:sldLayoutMk cId="2144949807" sldId="2147483658"/>
          </pc:sldLayoutMkLst>
        </pc:sldLayoutChg>
        <pc:sldLayoutChg chg="del">
          <pc:chgData name="Anita Kovacevic" userId="e0d61ad8-48a2-4db4-9b8d-6274368732df" providerId="ADAL" clId="{AE2FA589-4263-411A-85B5-A6B87C7DFC20}" dt="2021-09-08T10:09:27.581" v="67" actId="2696"/>
          <pc:sldLayoutMkLst>
            <pc:docMk/>
            <pc:sldMasterMk cId="1427807705" sldId="2147483648"/>
            <pc:sldLayoutMk cId="6804385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74DA6-C779-43A5-A368-BB29529FDA4C}"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F596A-2B39-4157-8583-29B1641757B3}" type="slidenum">
              <a:rPr lang="en-US" smtClean="0"/>
              <a:t>‹#›</a:t>
            </a:fld>
            <a:endParaRPr lang="en-US"/>
          </a:p>
        </p:txBody>
      </p:sp>
    </p:spTree>
    <p:extLst>
      <p:ext uri="{BB962C8B-B14F-4D97-AF65-F5344CB8AC3E}">
        <p14:creationId xmlns:p14="http://schemas.microsoft.com/office/powerpoint/2010/main" val="16564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418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65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78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393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959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385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466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86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43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563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86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347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301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901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833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805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061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328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869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130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446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38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238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947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410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96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05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4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623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16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77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1219170">
              <a:lnSpc>
                <a:spcPct val="90000"/>
              </a:lnSpc>
              <a:spcBef>
                <a:spcPts val="1067"/>
              </a:spcBef>
            </a:pPr>
            <a:endParaRPr lang="en-US" sz="1200" baseline="0" dirty="0">
              <a:latin typeface="Stolzl Book" panose="00000500000000000000" charset="0"/>
            </a:endParaRPr>
          </a:p>
        </p:txBody>
      </p:sp>
      <p:sp>
        <p:nvSpPr>
          <p:cNvPr id="4" name="Rezervirano mjesto broja slajd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EF887-2EE9-4511-8BEE-25CD7A2B83C0}"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0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239128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427207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3792333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 object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23875" y="3090333"/>
            <a:ext cx="11103681" cy="2786592"/>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1" y="499533"/>
            <a:ext cx="11105444"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30344666"/>
      </p:ext>
    </p:extLst>
  </p:cSld>
  <p:clrMapOvr>
    <a:masterClrMapping/>
  </p:clrMapOvr>
  <p:extLst>
    <p:ext uri="{DCECCB84-F9BA-43D5-87BE-67443E8EF086}">
      <p15:sldGuideLst xmlns:p15="http://schemas.microsoft.com/office/powerpoint/2012/main">
        <p15:guide id="1" orient="horz" pos="1049">
          <p15:clr>
            <a:srgbClr val="FBAE40"/>
          </p15:clr>
        </p15:guide>
        <p15:guide id="2" orient="horz" pos="1457">
          <p15:clr>
            <a:srgbClr val="FBAE40"/>
          </p15:clr>
        </p15:guide>
        <p15:guide id="3" orient="horz" pos="3838">
          <p15:clr>
            <a:srgbClr val="FBAE40"/>
          </p15:clr>
        </p15:guide>
        <p15:guide id="4" pos="67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hoto">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a:solidFill>
                  <a:schemeClr val="bg1"/>
                </a:solidFill>
                <a:latin typeface="ARS Maquette Pro" panose="02000603000000020004" pitchFamily="50" charset="-18"/>
              </a:defRPr>
            </a:lvl1pPr>
          </a:lstStyle>
          <a:p>
            <a:r>
              <a:rPr lang="en-US"/>
              <a:t>Click icon to add picture</a:t>
            </a:r>
            <a:endParaRPr lang="hr-HR" dirty="0"/>
          </a:p>
        </p:txBody>
      </p:sp>
    </p:spTree>
    <p:extLst>
      <p:ext uri="{BB962C8B-B14F-4D97-AF65-F5344CB8AC3E}">
        <p14:creationId xmlns:p14="http://schemas.microsoft.com/office/powerpoint/2010/main" val="1420556161"/>
      </p:ext>
    </p:extLst>
  </p:cSld>
  <p:clrMapOvr>
    <a:masterClrMapping/>
  </p:clrMapOvr>
  <p:extLst>
    <p:ext uri="{DCECCB84-F9BA-43D5-87BE-67443E8EF086}">
      <p15:sldGuideLst xmlns:p15="http://schemas.microsoft.com/office/powerpoint/2012/main">
        <p15:guide id="1" orient="horz" pos="1457">
          <p15:clr>
            <a:srgbClr val="FBAE40"/>
          </p15:clr>
        </p15:guide>
        <p15:guide id="2" orient="horz" pos="10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vid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85926"/>
            <a:ext cx="11048293" cy="3152774"/>
          </a:xfrm>
          <a:prstGeom prst="rect">
            <a:avLst/>
          </a:prstGeom>
        </p:spPr>
        <p:txBody>
          <a:bodyPr lIns="0" anchor="t" anchorCtr="0"/>
          <a:lstStyle>
            <a:lvl1pPr>
              <a:defRPr sz="5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10791451"/>
      </p:ext>
    </p:extLst>
  </p:cSld>
  <p:clrMapOvr>
    <a:masterClrMapping/>
  </p:clrMapOvr>
  <p:extLst>
    <p:ext uri="{DCECCB84-F9BA-43D5-87BE-67443E8EF086}">
      <p15:sldGuideLst xmlns:p15="http://schemas.microsoft.com/office/powerpoint/2012/main">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632492"/>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Sing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9926" y="443832"/>
            <a:ext cx="8485364" cy="3690017"/>
          </a:xfrm>
          <a:prstGeom prst="rect">
            <a:avLst/>
          </a:prstGeom>
        </p:spPr>
        <p:txBody>
          <a:bodyPr lIns="0" anchor="t" anchorCtr="0"/>
          <a:lstStyle>
            <a:lvl1pPr>
              <a:defRPr sz="6000" b="1">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095700931"/>
      </p:ext>
    </p:extLst>
  </p:cSld>
  <p:clrMapOvr>
    <a:masterClrMapping/>
  </p:clrMapOvr>
  <p:extLst>
    <p:ext uri="{DCECCB84-F9BA-43D5-87BE-67443E8EF086}">
      <p15:sldGuideLst xmlns:p15="http://schemas.microsoft.com/office/powerpoint/2012/main">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2177" y="685800"/>
            <a:ext cx="10969273" cy="2777066"/>
          </a:xfrm>
          <a:prstGeom prst="rect">
            <a:avLst/>
          </a:prstGeom>
        </p:spPr>
        <p:txBody>
          <a:bodyPr lIns="0" anchor="b">
            <a:noAutofit/>
          </a:bodyPr>
          <a:lstStyle>
            <a:lvl1pPr marL="0" indent="0" algn="l">
              <a:defRPr sz="60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41352" y="3728898"/>
            <a:ext cx="10941047" cy="1638968"/>
          </a:xfrm>
          <a:prstGeom prst="rect">
            <a:avLst/>
          </a:prstGeom>
        </p:spPr>
        <p:txBody>
          <a:bodyPr lIns="108000">
            <a:normAutofit/>
          </a:bodyPr>
          <a:lstStyle>
            <a:lvl1pPr marL="0" indent="0" algn="l">
              <a:buNone/>
              <a:defRPr sz="3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39499573"/>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 body txt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2684548010"/>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 Body tx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tx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3364284767"/>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2311600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id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85926"/>
            <a:ext cx="11048293" cy="3152774"/>
          </a:xfrm>
          <a:prstGeom prst="rect">
            <a:avLst/>
          </a:prstGeom>
        </p:spPr>
        <p:txBody>
          <a:bodyPr lIns="0" anchor="t" anchorCtr="0"/>
          <a:lstStyle>
            <a:lvl1pPr>
              <a:defRPr sz="5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0086611"/>
      </p:ext>
    </p:extLst>
  </p:cSld>
  <p:clrMapOvr>
    <a:masterClrMapping/>
  </p:clrMapOvr>
  <p:extLst>
    <p:ext uri="{DCECCB84-F9BA-43D5-87BE-67443E8EF086}">
      <p15:sldGuideLst xmlns:p15="http://schemas.microsoft.com/office/powerpoint/2012/main">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italic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bg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14350" y="3276599"/>
            <a:ext cx="11124493" cy="1371601"/>
          </a:xfrm>
          <a:prstGeom prst="rect">
            <a:avLst/>
          </a:prstGeom>
        </p:spPr>
        <p:txBody>
          <a:bodyPr lIns="0" anchor="b" anchorCtr="0">
            <a:normAutofit/>
          </a:bodyPr>
          <a:lstStyle>
            <a:lvl1pPr marL="0" indent="0" algn="ctr">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3794080048"/>
      </p:ext>
    </p:extLst>
  </p:cSld>
  <p:clrMapOvr>
    <a:masterClrMapping/>
  </p:clrMapOvr>
  <p:extLst>
    <p:ext uri="{DCECCB84-F9BA-43D5-87BE-67443E8EF086}">
      <p15:sldGuideLst xmlns:p15="http://schemas.microsoft.com/office/powerpoint/2012/main">
        <p15:guide id="0" orient="horz" pos="2160">
          <p15:clr>
            <a:srgbClr val="FBAE40"/>
          </p15:clr>
        </p15:guide>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italic + subtitl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tx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33400" y="3276599"/>
            <a:ext cx="11105443" cy="1371601"/>
          </a:xfrm>
          <a:prstGeom prst="rect">
            <a:avLst/>
          </a:prstGeom>
        </p:spPr>
        <p:txBody>
          <a:bodyPr lIns="0" anchor="b" anchorCtr="0">
            <a:normAutofit/>
          </a:bodyPr>
          <a:lstStyle>
            <a:lvl1pPr marL="0" indent="0" algn="l">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3601139375"/>
      </p:ext>
    </p:extLst>
  </p:cSld>
  <p:clrMapOvr>
    <a:masterClrMapping/>
  </p:clrMapOvr>
  <p:extLst>
    <p:ext uri="{DCECCB84-F9BA-43D5-87BE-67443E8EF086}">
      <p15:sldGuideLst xmlns:p15="http://schemas.microsoft.com/office/powerpoint/2012/main">
        <p15:guide id="1" pos="1784">
          <p15:clr>
            <a:srgbClr val="FBAE40"/>
          </p15:clr>
        </p15:guide>
        <p15:guide id="2" pos="6743">
          <p15:clr>
            <a:srgbClr val="FBAE40"/>
          </p15:clr>
        </p15:guide>
        <p15:guide id="3" orient="horz" pos="3475">
          <p15:clr>
            <a:srgbClr val="FBAE4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objec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33401" y="3090333"/>
            <a:ext cx="11172824" cy="2328334"/>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0" y="499533"/>
            <a:ext cx="11163299" cy="2495438"/>
          </a:xfrm>
          <a:prstGeom prst="rect">
            <a:avLst/>
          </a:prstGeom>
        </p:spPr>
        <p:txBody>
          <a:bodyPr lIns="0" anchor="b" anchorCtr="0">
            <a:normAutofit/>
          </a:bodyPr>
          <a:lstStyle>
            <a:lvl1pPr>
              <a:defRPr sz="4400" cap="none"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729389102"/>
      </p:ext>
    </p:extLst>
  </p:cSld>
  <p:clrMapOvr>
    <a:masterClrMapping/>
  </p:clrMapOvr>
  <p:extLst>
    <p:ext uri="{DCECCB84-F9BA-43D5-87BE-67443E8EF086}">
      <p15:sldGuideLst xmlns:p15="http://schemas.microsoft.com/office/powerpoint/2012/main">
        <p15:guide id="1" orient="horz" pos="1049">
          <p15:clr>
            <a:srgbClr val="FBAE40"/>
          </p15:clr>
        </p15:guide>
        <p15:guide id="3" orient="horz" pos="1457">
          <p15:clr>
            <a:srgbClr val="FBAE40"/>
          </p15:clr>
        </p15:guide>
        <p15:guide id="4" orient="horz" pos="3838">
          <p15:clr>
            <a:srgbClr val="FBAE40"/>
          </p15:clr>
        </p15:guide>
        <p15:guide id="5" pos="674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object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23875" y="3090333"/>
            <a:ext cx="11103681" cy="2786592"/>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1" y="499533"/>
            <a:ext cx="11105444"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2550167"/>
      </p:ext>
    </p:extLst>
  </p:cSld>
  <p:clrMapOvr>
    <a:masterClrMapping/>
  </p:clrMapOvr>
  <p:extLst>
    <p:ext uri="{DCECCB84-F9BA-43D5-87BE-67443E8EF086}">
      <p15:sldGuideLst xmlns:p15="http://schemas.microsoft.com/office/powerpoint/2012/main">
        <p15:guide id="1" orient="horz" pos="1049">
          <p15:clr>
            <a:srgbClr val="FBAE40"/>
          </p15:clr>
        </p15:guide>
        <p15:guide id="2" orient="horz" pos="1457">
          <p15:clr>
            <a:srgbClr val="FBAE40"/>
          </p15:clr>
        </p15:guide>
        <p15:guide id="3" orient="horz" pos="3838">
          <p15:clr>
            <a:srgbClr val="FBAE40"/>
          </p15:clr>
        </p15:guide>
        <p15:guide id="4" pos="674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umns-Title,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3875" y="1972733"/>
            <a:ext cx="5447949" cy="982134"/>
          </a:xfrm>
          <a:prstGeom prst="rect">
            <a:avLst/>
          </a:prstGeom>
        </p:spPr>
        <p:txBody>
          <a:bodyPr lIns="0"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42925" y="3078334"/>
            <a:ext cx="5417609" cy="23488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29792" cy="999066"/>
          </a:xfrm>
          <a:prstGeom prst="rect">
            <a:avLst/>
          </a:prstGeom>
        </p:spPr>
        <p:txBody>
          <a:bodyPr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2" y="3069866"/>
            <a:ext cx="5528027" cy="2365734"/>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533400" y="584201"/>
            <a:ext cx="11153775" cy="1186223"/>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23980627"/>
      </p:ext>
    </p:extLst>
  </p:cSld>
  <p:clrMapOvr>
    <a:masterClrMapping/>
  </p:clrMapOvr>
  <p:extLst>
    <p:ext uri="{DCECCB84-F9BA-43D5-87BE-67443E8EF086}">
      <p15:sldGuideLst xmlns:p15="http://schemas.microsoft.com/office/powerpoint/2012/main">
        <p15:guide id="1" orient="horz" pos="822">
          <p15:clr>
            <a:srgbClr val="FBAE40"/>
          </p15:clr>
        </p15:guide>
        <p15:guide id="4" pos="6743">
          <p15:clr>
            <a:srgbClr val="FBAE40"/>
          </p15:clr>
        </p15:guide>
        <p15:guide id="5" orient="horz" pos="38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umns- Title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1972733"/>
            <a:ext cx="5373512" cy="982134"/>
          </a:xfrm>
          <a:prstGeom prst="rect">
            <a:avLst/>
          </a:prstGeom>
        </p:spPr>
        <p:txBody>
          <a:bodyPr lIns="0"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609601" y="3078334"/>
            <a:ext cx="5350933" cy="2966866"/>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11801" cy="999066"/>
          </a:xfrm>
          <a:prstGeom prst="rect">
            <a:avLst/>
          </a:prstGeom>
        </p:spPr>
        <p:txBody>
          <a:bodyPr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3" y="3069866"/>
            <a:ext cx="5500512" cy="2983801"/>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609600" y="584201"/>
            <a:ext cx="11040533" cy="1186223"/>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8270834"/>
      </p:ext>
    </p:extLst>
  </p:cSld>
  <p:clrMapOvr>
    <a:masterClrMapping/>
  </p:clrMapOvr>
  <p:extLst>
    <p:ext uri="{DCECCB84-F9BA-43D5-87BE-67443E8EF086}">
      <p15:sldGuideLst xmlns:p15="http://schemas.microsoft.com/office/powerpoint/2012/main">
        <p15:guide id="1" orient="horz" pos="822">
          <p15:clr>
            <a:srgbClr val="FBAE40"/>
          </p15:clr>
        </p15:guide>
        <p15:guide id="2" pos="6743">
          <p15:clr>
            <a:srgbClr val="FBAE40"/>
          </p15:clr>
        </p15:guide>
        <p15:guide id="3" orient="horz" pos="383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umns-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182487455"/>
      </p:ext>
    </p:extLst>
  </p:cSld>
  <p:clrMapOvr>
    <a:masterClrMapping/>
  </p:clrMapOvr>
  <p:extLst>
    <p:ext uri="{DCECCB84-F9BA-43D5-87BE-67443E8EF086}">
      <p15:sldGuideLst xmlns:p15="http://schemas.microsoft.com/office/powerpoint/2012/main">
        <p15:guide id="1" orient="horz" pos="822">
          <p15:clr>
            <a:srgbClr val="FBAE40"/>
          </p15:clr>
        </p15:guide>
        <p15:guide id="2" pos="937">
          <p15:clr>
            <a:srgbClr val="FBAE40"/>
          </p15:clr>
        </p15:guide>
        <p15:guide id="4" pos="6743">
          <p15:clr>
            <a:srgbClr val="FBAE40"/>
          </p15:clr>
        </p15:guide>
        <p15:guide id="5" orient="horz" pos="383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umns-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2013952483"/>
      </p:ext>
    </p:extLst>
  </p:cSld>
  <p:clrMapOvr>
    <a:masterClrMapping/>
  </p:clrMapOvr>
  <p:extLst>
    <p:ext uri="{DCECCB84-F9BA-43D5-87BE-67443E8EF086}">
      <p15:sldGuideLst xmlns:p15="http://schemas.microsoft.com/office/powerpoint/2012/main">
        <p15:guide id="1" orient="horz" pos="822">
          <p15:clr>
            <a:srgbClr val="FBAE40"/>
          </p15:clr>
        </p15:guide>
        <p15:guide id="2" pos="937">
          <p15:clr>
            <a:srgbClr val="FBAE40"/>
          </p15:clr>
        </p15:guide>
        <p15:guide id="3" pos="6743">
          <p15:clr>
            <a:srgbClr val="FBAE40"/>
          </p15:clr>
        </p15:guide>
        <p15:guide id="4" orient="horz" pos="38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hoto">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a:solidFill>
                  <a:schemeClr val="bg1"/>
                </a:solidFill>
                <a:latin typeface="ARS Maquette Pro" panose="02000603000000020004" pitchFamily="50" charset="-18"/>
              </a:defRPr>
            </a:lvl1pPr>
          </a:lstStyle>
          <a:p>
            <a:r>
              <a:rPr lang="en-US"/>
              <a:t>Click icon to add picture</a:t>
            </a:r>
            <a:endParaRPr lang="hr-HR" dirty="0"/>
          </a:p>
        </p:txBody>
      </p:sp>
    </p:spTree>
    <p:extLst>
      <p:ext uri="{BB962C8B-B14F-4D97-AF65-F5344CB8AC3E}">
        <p14:creationId xmlns:p14="http://schemas.microsoft.com/office/powerpoint/2010/main" val="5616437"/>
      </p:ext>
    </p:extLst>
  </p:cSld>
  <p:clrMapOvr>
    <a:masterClrMapping/>
  </p:clrMapOvr>
  <p:extLst>
    <p:ext uri="{DCECCB84-F9BA-43D5-87BE-67443E8EF086}">
      <p15:sldGuideLst xmlns:p15="http://schemas.microsoft.com/office/powerpoint/2012/main">
        <p15:guide id="1" orient="horz" pos="1457">
          <p15:clr>
            <a:srgbClr val="FBAE40"/>
          </p15:clr>
        </p15:guide>
        <p15:guide id="2" orient="horz" pos="104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3BD9B-786A-6646-B0C5-CC3B524336FB}"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424934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s- Title, object,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16256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328050" cy="1617133"/>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45854388"/>
      </p:ext>
    </p:extLst>
  </p:cSld>
  <p:clrMapOvr>
    <a:masterClrMapping/>
  </p:clrMapOvr>
  <p:extLst>
    <p:ext uri="{DCECCB84-F9BA-43D5-87BE-67443E8EF086}">
      <p15:sldGuideLst xmlns:p15="http://schemas.microsoft.com/office/powerpoint/2012/main">
        <p15:guide id="0" orient="horz" pos="2341">
          <p15:clr>
            <a:srgbClr val="FBAE40"/>
          </p15:clr>
        </p15:guide>
        <p15:guide id="1" orient="horz" pos="822">
          <p15:clr>
            <a:srgbClr val="FBAE40"/>
          </p15:clr>
        </p15:guide>
        <p15:guide id="4" pos="6743">
          <p15:clr>
            <a:srgbClr val="FBAE40"/>
          </p15:clr>
        </p15:guide>
        <p15:guide id="5" orient="horz" pos="38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umns- Title, object,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2252132"/>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269136" cy="2252133"/>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3728381"/>
      </p:ext>
    </p:extLst>
  </p:cSld>
  <p:clrMapOvr>
    <a:masterClrMapping/>
  </p:clrMapOvr>
  <p:extLst>
    <p:ext uri="{DCECCB84-F9BA-43D5-87BE-67443E8EF086}">
      <p15:sldGuideLst xmlns:p15="http://schemas.microsoft.com/office/powerpoint/2012/main">
        <p15:guide id="1" orient="horz" pos="822">
          <p15:clr>
            <a:srgbClr val="FBAE40"/>
          </p15:clr>
        </p15:guide>
        <p15:guide id="2" pos="6743">
          <p15:clr>
            <a:srgbClr val="FBAE40"/>
          </p15:clr>
        </p15:guide>
        <p15:guide id="3" orient="horz" pos="2341">
          <p15:clr>
            <a:srgbClr val="FBAE40"/>
          </p15:clr>
        </p15:guide>
        <p15:guide id="4" orient="horz" pos="38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9/23/2021</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dirty="0"/>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stretch>
            <a:fillRect/>
          </a:stretch>
        </p:blipFill>
        <p:spPr>
          <a:xfrm>
            <a:off x="-526255" y="1600199"/>
            <a:ext cx="5829301" cy="5486401"/>
          </a:xfrm>
          <a:prstGeom prst="rect">
            <a:avLst/>
          </a:prstGeom>
        </p:spPr>
      </p:pic>
      <p:sp>
        <p:nvSpPr>
          <p:cNvPr id="2" name="Title 1"/>
          <p:cNvSpPr>
            <a:spLocks noGrp="1"/>
          </p:cNvSpPr>
          <p:nvPr>
            <p:ph type="title"/>
          </p:nvPr>
        </p:nvSpPr>
        <p:spPr>
          <a:xfrm>
            <a:off x="4876800" y="728663"/>
            <a:ext cx="6476999" cy="2014537"/>
          </a:xfrm>
        </p:spPr>
        <p:txBody>
          <a:bodyPr>
            <a:normAutofit/>
          </a:bodyPr>
          <a:lstStyle>
            <a:lvl1pPr>
              <a:defRPr sz="5400">
                <a:solidFill>
                  <a:schemeClr val="bg1"/>
                </a:solidFill>
              </a:defRPr>
            </a:lvl1pPr>
          </a:lstStyle>
          <a:p>
            <a:r>
              <a:rPr lang="en-US" noProof="0" dirty="0"/>
              <a:t>Click to edit Master title style</a:t>
            </a:r>
          </a:p>
        </p:txBody>
      </p:sp>
    </p:spTree>
    <p:extLst>
      <p:ext uri="{BB962C8B-B14F-4D97-AF65-F5344CB8AC3E}">
        <p14:creationId xmlns:p14="http://schemas.microsoft.com/office/powerpoint/2010/main" val="1804256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8311" y="1651001"/>
            <a:ext cx="11029245" cy="1363133"/>
          </a:xfrm>
          <a:prstGeom prst="rect">
            <a:avLst/>
          </a:prstGeom>
        </p:spPr>
        <p:txBody>
          <a:bodyPr lIns="0" anchor="t" anchorCtr="0"/>
          <a:lstStyle>
            <a:lvl1pPr>
              <a:defRPr sz="5200" b="1" i="1">
                <a:solidFill>
                  <a:schemeClr val="tx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632178" y="3276599"/>
            <a:ext cx="11006665" cy="1371601"/>
          </a:xfrm>
          <a:prstGeom prst="rect">
            <a:avLst/>
          </a:prstGeom>
        </p:spPr>
        <p:txBody>
          <a:bodyPr lIns="0" anchor="b" anchorCtr="0">
            <a:normAutofit/>
          </a:bodyPr>
          <a:lstStyle>
            <a:lvl1pPr marL="0" indent="0" algn="l">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378098006"/>
      </p:ext>
    </p:extLst>
  </p:cSld>
  <p:clrMapOvr>
    <a:masterClrMapping/>
  </p:clrMapOvr>
  <p:extLst>
    <p:ext uri="{DCECCB84-F9BA-43D5-87BE-67443E8EF086}">
      <p15:sldGuideLst xmlns:p15="http://schemas.microsoft.com/office/powerpoint/2012/main">
        <p15:guide id="1" pos="1338">
          <p15:clr>
            <a:srgbClr val="FBAE40"/>
          </p15:clr>
        </p15:guide>
        <p15:guide id="2" pos="5057">
          <p15:clr>
            <a:srgbClr val="FBAE40"/>
          </p15:clr>
        </p15:guide>
        <p15:guide id="3" orient="horz" pos="3475">
          <p15:clr>
            <a:srgbClr val="FBAE40"/>
          </p15:clr>
        </p15:guide>
        <p15:guide id="4"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98311" y="3090333"/>
            <a:ext cx="11029245" cy="2328334"/>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98311" y="499533"/>
            <a:ext cx="11040533" cy="2495438"/>
          </a:xfrm>
          <a:prstGeom prst="rect">
            <a:avLst/>
          </a:prstGeom>
        </p:spPr>
        <p:txBody>
          <a:bodyPr lIns="0" anchor="b" anchorCtr="0">
            <a:normAutofit/>
          </a:bodyPr>
          <a:lstStyle>
            <a:lvl1pPr>
              <a:defRPr sz="4400" cap="none"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676710691"/>
      </p:ext>
    </p:extLst>
  </p:cSld>
  <p:clrMapOvr>
    <a:masterClrMapping/>
  </p:clrMapOvr>
  <p:extLst>
    <p:ext uri="{DCECCB84-F9BA-43D5-87BE-67443E8EF086}">
      <p15:sldGuideLst xmlns:p15="http://schemas.microsoft.com/office/powerpoint/2012/main">
        <p15:guide id="1" orient="horz" pos="1049">
          <p15:clr>
            <a:srgbClr val="FBAE40"/>
          </p15:clr>
        </p15:guide>
        <p15:guide id="3" orient="horz" pos="1457">
          <p15:clr>
            <a:srgbClr val="FBAE40"/>
          </p15:clr>
        </p15:guide>
        <p15:guide id="4" orient="horz" pos="3838">
          <p15:clr>
            <a:srgbClr val="FBAE40"/>
          </p15:clr>
        </p15:guide>
        <p15:guide id="5" pos="505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1972733"/>
            <a:ext cx="5373512" cy="982134"/>
          </a:xfrm>
          <a:prstGeom prst="rect">
            <a:avLst/>
          </a:prstGeom>
        </p:spPr>
        <p:txBody>
          <a:bodyPr lIns="0"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609601" y="3078334"/>
            <a:ext cx="5350933" cy="2966866"/>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11801" cy="999066"/>
          </a:xfrm>
          <a:prstGeom prst="rect">
            <a:avLst/>
          </a:prstGeom>
        </p:spPr>
        <p:txBody>
          <a:bodyPr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3" y="3069866"/>
            <a:ext cx="5500512" cy="2983801"/>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609600" y="584201"/>
            <a:ext cx="11040533" cy="1186223"/>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86718438"/>
      </p:ext>
    </p:extLst>
  </p:cSld>
  <p:clrMapOvr>
    <a:masterClrMapping/>
  </p:clrMapOvr>
  <p:extLst>
    <p:ext uri="{DCECCB84-F9BA-43D5-87BE-67443E8EF086}">
      <p15:sldGuideLst xmlns:p15="http://schemas.microsoft.com/office/powerpoint/2012/main">
        <p15:guide id="1" orient="horz" pos="822">
          <p15:clr>
            <a:srgbClr val="FBAE40"/>
          </p15:clr>
        </p15:guide>
        <p15:guide id="2" pos="5057">
          <p15:clr>
            <a:srgbClr val="FBAE40"/>
          </p15:clr>
        </p15:guide>
        <p15:guide id="3" orient="horz" pos="383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98311" y="3090333"/>
            <a:ext cx="11029245" cy="2946400"/>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98311" y="499533"/>
            <a:ext cx="11040533"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787313393"/>
      </p:ext>
    </p:extLst>
  </p:cSld>
  <p:clrMapOvr>
    <a:masterClrMapping/>
  </p:clrMapOvr>
  <p:extLst>
    <p:ext uri="{DCECCB84-F9BA-43D5-87BE-67443E8EF086}">
      <p15:sldGuideLst xmlns:p15="http://schemas.microsoft.com/office/powerpoint/2012/main">
        <p15:guide id="1" orient="horz" pos="1049">
          <p15:clr>
            <a:srgbClr val="FBAE40"/>
          </p15:clr>
        </p15:guide>
        <p15:guide id="2" orient="horz" pos="1457">
          <p15:clr>
            <a:srgbClr val="FBAE40"/>
          </p15:clr>
        </p15:guide>
        <p15:guide id="3" orient="horz" pos="3838">
          <p15:clr>
            <a:srgbClr val="FBAE40"/>
          </p15:clr>
        </p15:guide>
        <p15:guide id="4" pos="505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3BD9B-786A-6646-B0C5-CC3B524336FB}"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82482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63BD9B-786A-6646-B0C5-CC3B524336FB}"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22474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63BD9B-786A-6646-B0C5-CC3B524336FB}"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32823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3BD9B-786A-6646-B0C5-CC3B524336FB}"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342158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3BD9B-786A-6646-B0C5-CC3B524336FB}"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300599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3BD9B-786A-6646-B0C5-CC3B524336FB}"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A29A-F806-A24F-B626-C1FAAB9D87BF}" type="slidenum">
              <a:rPr lang="en-US" smtClean="0"/>
              <a:t>‹#›</a:t>
            </a:fld>
            <a:endParaRPr lang="en-US"/>
          </a:p>
        </p:txBody>
      </p:sp>
    </p:spTree>
    <p:extLst>
      <p:ext uri="{BB962C8B-B14F-4D97-AF65-F5344CB8AC3E}">
        <p14:creationId xmlns:p14="http://schemas.microsoft.com/office/powerpoint/2010/main" val="310206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3BD9B-786A-6646-B0C5-CC3B524336FB}" type="datetimeFigureOut">
              <a:rPr lang="en-US" smtClean="0"/>
              <a:t>9/23/2021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EA29A-F806-A24F-B626-C1FAAB9D87BF}" type="slidenum">
              <a:rPr lang="en-US" smtClean="0"/>
              <a:t>‹#›</a:t>
            </a:fld>
            <a:endParaRPr lang="en-US"/>
          </a:p>
        </p:txBody>
      </p:sp>
    </p:spTree>
    <p:extLst>
      <p:ext uri="{BB962C8B-B14F-4D97-AF65-F5344CB8AC3E}">
        <p14:creationId xmlns:p14="http://schemas.microsoft.com/office/powerpoint/2010/main" val="2082470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9386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93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Slika 4"/>
          <p:cNvPicPr>
            <a:picLocks noChangeAspect="1"/>
          </p:cNvPicPr>
          <p:nvPr/>
        </p:nvPicPr>
        <p:blipFill rotWithShape="1">
          <a:blip r:embed="rId3" cstate="print">
            <a:extLst>
              <a:ext uri="{28A0092B-C50C-407E-A947-70E740481C1C}">
                <a14:useLocalDpi xmlns:a14="http://schemas.microsoft.com/office/drawing/2010/main" val="0"/>
              </a:ext>
            </a:extLst>
          </a:blip>
          <a:srcRect l="15566" t="26670" r="2342" b="21388"/>
          <a:stretch/>
        </p:blipFill>
        <p:spPr>
          <a:xfrm>
            <a:off x="92224" y="89337"/>
            <a:ext cx="11773358" cy="6858000"/>
          </a:xfrm>
          <a:prstGeom prst="rect">
            <a:avLst/>
          </a:prstGeom>
        </p:spPr>
      </p:pic>
      <p:sp>
        <p:nvSpPr>
          <p:cNvPr id="6" name="Pravokutnik 5"/>
          <p:cNvSpPr/>
          <p:nvPr/>
        </p:nvSpPr>
        <p:spPr>
          <a:xfrm>
            <a:off x="1721734" y="855610"/>
            <a:ext cx="9803427" cy="3631763"/>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rPr>
              <a:t>E+ ADSEE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rPr>
              <a:t>Applied Data Science Educational Ecosystem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0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Retail</a:t>
            </a:r>
            <a:endParaRPr lang="hr-HR" sz="4000" dirty="0">
              <a:solidFill>
                <a:prstClr val="white"/>
              </a:solidFill>
              <a:latin typeface="Stolzl Book" panose="0000050000000000000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0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Approach</a:t>
            </a:r>
            <a:r>
              <a:rPr kumimoji="0" lang="hr-HR" sz="40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40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Analysis</a:t>
            </a:r>
            <a:r>
              <a:rPr kumimoji="0" lang="hr-HR" sz="40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endParaRPr kumimoji="0" lang="en-US" sz="40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endParaRPr>
          </a:p>
        </p:txBody>
      </p:sp>
      <p:sp>
        <p:nvSpPr>
          <p:cNvPr id="3" name="Pravokutnik 2"/>
          <p:cNvSpPr/>
          <p:nvPr/>
        </p:nvSpPr>
        <p:spPr>
          <a:xfrm>
            <a:off x="2963" y="5591514"/>
            <a:ext cx="12189037" cy="1266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50" y="5575737"/>
            <a:ext cx="2120757" cy="1192926"/>
          </a:xfrm>
          <a:prstGeom prst="rect">
            <a:avLst/>
          </a:prstGeom>
        </p:spPr>
      </p:pic>
      <p:pic>
        <p:nvPicPr>
          <p:cNvPr id="7" name="Slika 6"/>
          <p:cNvPicPr>
            <a:picLocks noChangeAspect="1"/>
          </p:cNvPicPr>
          <p:nvPr/>
        </p:nvPicPr>
        <p:blipFill>
          <a:blip r:embed="rId5"/>
          <a:stretch>
            <a:fillRect/>
          </a:stretch>
        </p:blipFill>
        <p:spPr>
          <a:xfrm>
            <a:off x="7949396" y="5774688"/>
            <a:ext cx="4150380" cy="900136"/>
          </a:xfrm>
          <a:prstGeom prst="rect">
            <a:avLst/>
          </a:prstGeom>
        </p:spPr>
      </p:pic>
    </p:spTree>
    <p:extLst>
      <p:ext uri="{BB962C8B-B14F-4D97-AF65-F5344CB8AC3E}">
        <p14:creationId xmlns:p14="http://schemas.microsoft.com/office/powerpoint/2010/main" val="924693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DOOH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advertising</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6" name="TextBox 5">
            <a:extLst>
              <a:ext uri="{FF2B5EF4-FFF2-40B4-BE49-F238E27FC236}">
                <a16:creationId xmlns:a16="http://schemas.microsoft.com/office/drawing/2014/main" id="{D6E39B98-907A-4433-96CC-7B4E213C921F}"/>
              </a:ext>
            </a:extLst>
          </p:cNvPr>
          <p:cNvSpPr txBox="1"/>
          <p:nvPr/>
        </p:nvSpPr>
        <p:spPr>
          <a:xfrm>
            <a:off x="394636" y="1556469"/>
            <a:ext cx="11187066" cy="4275529"/>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OOH (out-of-home advertising) was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disregarded until recently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because of its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lack of ability to provide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attribution or consumer data.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pic>
        <p:nvPicPr>
          <p:cNvPr id="3074" name="Picture 2" descr="Vintage, Sign, Retro, Old, Newspaper">
            <a:extLst>
              <a:ext uri="{FF2B5EF4-FFF2-40B4-BE49-F238E27FC236}">
                <a16:creationId xmlns:a16="http://schemas.microsoft.com/office/drawing/2014/main" id="{51925BAE-DC67-4255-9F41-D377BF658C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32" r="22126"/>
          <a:stretch/>
        </p:blipFill>
        <p:spPr bwMode="auto">
          <a:xfrm>
            <a:off x="7276700" y="1908323"/>
            <a:ext cx="4407484" cy="41890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11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DOOH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advertising</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6" name="TextBox 5">
            <a:extLst>
              <a:ext uri="{FF2B5EF4-FFF2-40B4-BE49-F238E27FC236}">
                <a16:creationId xmlns:a16="http://schemas.microsoft.com/office/drawing/2014/main" id="{D6E39B98-907A-4433-96CC-7B4E213C921F}"/>
              </a:ext>
            </a:extLst>
          </p:cNvPr>
          <p:cNvSpPr txBox="1"/>
          <p:nvPr/>
        </p:nvSpPr>
        <p:spPr>
          <a:xfrm>
            <a:off x="394636" y="1446465"/>
            <a:ext cx="11187066" cy="4544834"/>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a:t>
            </a:r>
            <a:r>
              <a:rPr kumimoji="0" lang="en-US"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ransformation</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from traditional out-of-home advertising to </a:t>
            </a:r>
            <a:r>
              <a:rPr kumimoji="0" lang="en-US" sz="28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digital out-of-home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(“DOOH”) advertising or any “digital media endorsing audio and video messages related to products or services outside of the home.”  illustrates how the advertising industry is </a:t>
            </a:r>
            <a:r>
              <a:rPr kumimoji="0" lang="en-US" sz="2800" b="1" i="0" u="none" strike="noStrike" kern="1200" cap="none" spc="0" normalizeH="0" baseline="0" noProof="0" dirty="0">
                <a:ln>
                  <a:noFill/>
                </a:ln>
                <a:solidFill>
                  <a:srgbClr val="F3539B"/>
                </a:solidFill>
                <a:effectLst/>
                <a:uLnTx/>
                <a:uFillTx/>
                <a:latin typeface="Stolzl Book" panose="00000500000000000000" charset="0"/>
                <a:ea typeface="+mn-ea"/>
                <a:cs typeface="Times New Roman" panose="02020603050405020304" pitchFamily="18" charset="0"/>
              </a:rPr>
              <a:t>leveraging new technologies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to continue the pursuit of personalization and customization.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Tree>
    <p:extLst>
      <p:ext uri="{BB962C8B-B14F-4D97-AF65-F5344CB8AC3E}">
        <p14:creationId xmlns:p14="http://schemas.microsoft.com/office/powerpoint/2010/main" val="47021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304299"/>
            <a:ext cx="10670508" cy="4378122"/>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DOOH Advertising advantages over other types of advertising:</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Reach large audiences</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 DOOH advertising helps capture and keep customer attention in outdoor and public spaces.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Benefits</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of</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DOOH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Advertising</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247355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2377" y="1256174"/>
            <a:ext cx="10670508" cy="4275529"/>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Target with greater impact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Because ads can be changed over the course of the day or week,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digital advertisements can do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 better job targeting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the right audiences.</a:t>
            </a: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Benefits</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of</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DOOH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Advertising</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pic>
        <p:nvPicPr>
          <p:cNvPr id="4098" name="Picture 2" descr="City, Skyscraper, Dusk, Street">
            <a:extLst>
              <a:ext uri="{FF2B5EF4-FFF2-40B4-BE49-F238E27FC236}">
                <a16:creationId xmlns:a16="http://schemas.microsoft.com/office/drawing/2014/main" id="{A45A4DA4-6F7B-4A99-AE39-98689C4AC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549" y="2731883"/>
            <a:ext cx="5496351" cy="32500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66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alytics, Chart, Drawing, Colors, Graph">
            <a:extLst>
              <a:ext uri="{FF2B5EF4-FFF2-40B4-BE49-F238E27FC236}">
                <a16:creationId xmlns:a16="http://schemas.microsoft.com/office/drawing/2014/main" id="{71359B75-FB76-4BB8-9F5C-A2487A3C5EF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868" t="10989" r="19110" b="5790"/>
          <a:stretch/>
        </p:blipFill>
        <p:spPr bwMode="auto">
          <a:xfrm>
            <a:off x="8819251" y="3457799"/>
            <a:ext cx="2762451" cy="26951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556469"/>
            <a:ext cx="10670508" cy="3898503"/>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Measure results and refine strategies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When paired with analytics, digital signage offers real-time attribution data and impact, both offline-to offline, and offline-to-online. This helps media networks and their customers increase the impact of their advertising efforts.</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Benefits</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of</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DOOH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Advertising</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296092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8DA4DC-B872-4EB3-A5D5-7FC02B58E786}"/>
              </a:ext>
            </a:extLst>
          </p:cNvPr>
          <p:cNvSpPr/>
          <p:nvPr/>
        </p:nvSpPr>
        <p:spPr>
          <a:xfrm>
            <a:off x="11020926" y="0"/>
            <a:ext cx="1171074" cy="1265799"/>
          </a:xfrm>
          <a:prstGeom prst="rect">
            <a:avLst/>
          </a:prstGeom>
          <a:solidFill>
            <a:srgbClr val="F353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kstniOkvir 1">
            <a:extLst>
              <a:ext uri="{FF2B5EF4-FFF2-40B4-BE49-F238E27FC236}">
                <a16:creationId xmlns:a16="http://schemas.microsoft.com/office/drawing/2014/main" id="{04A83D9A-CCFF-433A-BC74-1BCCB7C3607D}"/>
              </a:ext>
            </a:extLst>
          </p:cNvPr>
          <p:cNvSpPr txBox="1"/>
          <p:nvPr/>
        </p:nvSpPr>
        <p:spPr>
          <a:xfrm>
            <a:off x="11059427" y="632899"/>
            <a:ext cx="1098472"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Q12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16" name="Straight Connector 15">
            <a:extLst>
              <a:ext uri="{FF2B5EF4-FFF2-40B4-BE49-F238E27FC236}">
                <a16:creationId xmlns:a16="http://schemas.microsoft.com/office/drawing/2014/main" id="{5C190C8C-B7CE-4676-BBF2-64E386490FB7}"/>
              </a:ext>
            </a:extLst>
          </p:cNvPr>
          <p:cNvCxnSpPr>
            <a:cxnSpLocks/>
          </p:cNvCxnSpPr>
          <p:nvPr/>
        </p:nvCxnSpPr>
        <p:spPr>
          <a:xfrm flipV="1">
            <a:off x="394636" y="1256174"/>
            <a:ext cx="11278547" cy="9625"/>
          </a:xfrm>
          <a:prstGeom prst="line">
            <a:avLst/>
          </a:prstGeom>
          <a:ln>
            <a:solidFill>
              <a:srgbClr val="F137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niOkvir 1">
            <a:extLst>
              <a:ext uri="{FF2B5EF4-FFF2-40B4-BE49-F238E27FC236}">
                <a16:creationId xmlns:a16="http://schemas.microsoft.com/office/drawing/2014/main" id="{F0A2BAAE-0988-4F1F-A9E0-E96773FA7828}"/>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prstClr val="white"/>
                </a:solidFill>
                <a:effectLst/>
                <a:uLnTx/>
                <a:uFillTx/>
                <a:latin typeface="Stolzl Bold" panose="00000800000000000000" charset="0"/>
                <a:ea typeface="+mn-ea"/>
                <a:cs typeface="+mn-cs"/>
              </a:rPr>
              <a:t>Quick</a:t>
            </a:r>
            <a:r>
              <a:rPr kumimoji="0" lang="hr-HR" sz="4400" b="0" i="0" u="none" strike="noStrike" kern="1200" cap="none" spc="0" normalizeH="0" baseline="0" noProof="0" dirty="0">
                <a:ln>
                  <a:noFill/>
                </a:ln>
                <a:solidFill>
                  <a:prstClr val="white"/>
                </a:solidFill>
                <a:effectLst/>
                <a:uLnTx/>
                <a:uFillTx/>
                <a:latin typeface="Stolzl Bold" panose="00000800000000000000" charset="0"/>
                <a:ea typeface="+mn-ea"/>
                <a:cs typeface="+mn-cs"/>
              </a:rPr>
              <a:t> test</a:t>
            </a:r>
            <a:endParaRPr kumimoji="0" lang="en-US" sz="2800" b="0" i="0" u="none" strike="noStrike" kern="1200" cap="none" spc="0" normalizeH="0" baseline="0" noProof="0" dirty="0">
              <a:ln>
                <a:noFill/>
              </a:ln>
              <a:solidFill>
                <a:prstClr val="white"/>
              </a:solidFill>
              <a:effectLst/>
              <a:uLnTx/>
              <a:uFillTx/>
              <a:latin typeface="Stolzl Bold" panose="00000800000000000000" charset="0"/>
              <a:ea typeface="+mn-ea"/>
              <a:cs typeface="+mn-cs"/>
            </a:endParaRPr>
          </a:p>
        </p:txBody>
      </p:sp>
      <p:sp>
        <p:nvSpPr>
          <p:cNvPr id="19" name="TextBox 18">
            <a:extLst>
              <a:ext uri="{FF2B5EF4-FFF2-40B4-BE49-F238E27FC236}">
                <a16:creationId xmlns:a16="http://schemas.microsoft.com/office/drawing/2014/main" id="{173D1534-A247-435F-9C74-008E87FADEAE}"/>
              </a:ext>
            </a:extLst>
          </p:cNvPr>
          <p:cNvSpPr txBox="1"/>
          <p:nvPr/>
        </p:nvSpPr>
        <p:spPr>
          <a:xfrm>
            <a:off x="1309036" y="2331682"/>
            <a:ext cx="10173904" cy="933589"/>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What</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are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the</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benefits</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of</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DOOH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Advertising</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a:t>
            </a:r>
            <a:endParaRPr kumimoji="0" lang="en-US"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Tree>
    <p:extLst>
      <p:ext uri="{BB962C8B-B14F-4D97-AF65-F5344CB8AC3E}">
        <p14:creationId xmlns:p14="http://schemas.microsoft.com/office/powerpoint/2010/main" val="1773953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F6840-E649-47E1-B911-373A8445E1D8}"/>
              </a:ext>
            </a:extLst>
          </p:cNvPr>
          <p:cNvSpPr>
            <a:spLocks noGrp="1"/>
          </p:cNvSpPr>
          <p:nvPr>
            <p:ph type="title"/>
          </p:nvPr>
        </p:nvSpPr>
        <p:spPr/>
        <p:txBody>
          <a:bodyPr>
            <a:normAutofit fontScale="90000"/>
          </a:bodyPr>
          <a:lstStyle/>
          <a:p>
            <a:pPr algn="r"/>
            <a:r>
              <a:rPr lang="en-US" b="0" i="0" dirty="0">
                <a:solidFill>
                  <a:schemeClr val="bg1">
                    <a:lumMod val="50000"/>
                  </a:schemeClr>
                </a:solidFill>
                <a:effectLst/>
                <a:latin typeface="Georgia" panose="02040502050405020303" pitchFamily="18" charset="0"/>
              </a:rPr>
              <a:t>“40% of Marketing and Sales teams say data science encompassing AI and machine learning is critical to their success as a department.”</a:t>
            </a:r>
            <a:br>
              <a:rPr lang="hr-HR" b="0" i="0" dirty="0">
                <a:solidFill>
                  <a:schemeClr val="bg1">
                    <a:lumMod val="50000"/>
                  </a:schemeClr>
                </a:solidFill>
                <a:effectLst/>
                <a:latin typeface="Georgia" panose="02040502050405020303" pitchFamily="18" charset="0"/>
              </a:rPr>
            </a:br>
            <a:r>
              <a:rPr lang="en-US" sz="2700" b="0" i="0" dirty="0" err="1">
                <a:solidFill>
                  <a:schemeClr val="bg1">
                    <a:lumMod val="50000"/>
                  </a:schemeClr>
                </a:solidFill>
                <a:effectLst/>
                <a:latin typeface="Georgia" panose="02040502050405020303" pitchFamily="18" charset="0"/>
              </a:rPr>
              <a:t>Dresner</a:t>
            </a:r>
            <a:r>
              <a:rPr lang="en-US" sz="2700" b="0" i="0" dirty="0">
                <a:solidFill>
                  <a:schemeClr val="bg1">
                    <a:lumMod val="50000"/>
                  </a:schemeClr>
                </a:solidFill>
                <a:effectLst/>
                <a:latin typeface="Georgia" panose="02040502050405020303" pitchFamily="18" charset="0"/>
              </a:rPr>
              <a:t> Advisory Services’6th annual </a:t>
            </a:r>
            <a:br>
              <a:rPr lang="hr-HR" sz="2700" b="0" i="0" dirty="0">
                <a:solidFill>
                  <a:schemeClr val="bg1">
                    <a:lumMod val="50000"/>
                  </a:schemeClr>
                </a:solidFill>
                <a:effectLst/>
                <a:latin typeface="Georgia" panose="02040502050405020303" pitchFamily="18" charset="0"/>
              </a:rPr>
            </a:br>
            <a:r>
              <a:rPr lang="en-US" sz="2700" b="0" i="0" dirty="0">
                <a:solidFill>
                  <a:schemeClr val="bg1">
                    <a:lumMod val="50000"/>
                  </a:schemeClr>
                </a:solidFill>
                <a:effectLst/>
                <a:latin typeface="Georgia" panose="02040502050405020303" pitchFamily="18" charset="0"/>
              </a:rPr>
              <a:t>2019 Data Science and Machine Learning Market Study</a:t>
            </a:r>
            <a:endParaRPr lang="en-US" b="0" i="0" dirty="0">
              <a:solidFill>
                <a:schemeClr val="bg1">
                  <a:lumMod val="50000"/>
                </a:schemeClr>
              </a:solidFill>
              <a:effectLst/>
              <a:latin typeface="Georgia" panose="02040502050405020303" pitchFamily="18" charset="0"/>
            </a:endParaRPr>
          </a:p>
        </p:txBody>
      </p:sp>
    </p:spTree>
    <p:extLst>
      <p:ext uri="{BB962C8B-B14F-4D97-AF65-F5344CB8AC3E}">
        <p14:creationId xmlns:p14="http://schemas.microsoft.com/office/powerpoint/2010/main" val="274098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392844"/>
            <a:ext cx="10670508" cy="4750018"/>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Mobile marketing: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 rising number of DOOH units interact in</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various ways with portable devices, particularly mobile phones.</a:t>
            </a:r>
          </a:p>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SMS messaging and</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Bluetooth </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are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used</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to send rich content (like ringtones or movie trailers)</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Or</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c</a:t>
            </a:r>
            <a:r>
              <a:rPr kumimoji="0" lang="en-US"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onsumers</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can</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download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 coupon,</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play games, or enter contests through their mobile phones.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Emerging</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technologies</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280978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392844"/>
            <a:ext cx="10670508" cy="4001095"/>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Social networking:</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Some DOOH units provide access to social</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networks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like</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FB, Twitter,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TikTok</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through the Web or apps</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on </a:t>
            </a:r>
            <a:r>
              <a:rPr kumimoji="0" lang="en-US"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consumersʼ</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mobile devices.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In some applications, consumers can</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send user-generated messages, photos and other content to specific</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DOOH screen locations in real time.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Emerging</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technologies</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3827216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392844"/>
            <a:ext cx="10670508" cy="3898503"/>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Radio Frequency Identification (RFID):</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The most common use of</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RFID in DOOH features RFID-enabled shelves that prompt nearby</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digital signage units to display advertisements related to the products</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on the shelves. Other DOOH systems air ads triggered by shopper</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loyalty cards equipped with RFID.6</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Emerging</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technologies</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266454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niOkvir 1">
            <a:extLst>
              <a:ext uri="{FF2B5EF4-FFF2-40B4-BE49-F238E27FC236}">
                <a16:creationId xmlns:a16="http://schemas.microsoft.com/office/drawing/2014/main" id="{E8D3EE62-5EBA-499A-858E-AC4ED752EDD7}"/>
              </a:ext>
            </a:extLst>
          </p:cNvPr>
          <p:cNvSpPr txBox="1"/>
          <p:nvPr/>
        </p:nvSpPr>
        <p:spPr>
          <a:xfrm>
            <a:off x="2983493" y="419257"/>
            <a:ext cx="8501063" cy="144655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Approach</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Analysis</a:t>
            </a:r>
            <a:endParaRPr lang="hr-HR" sz="4400" dirty="0">
              <a:solidFill>
                <a:srgbClr val="BE2566"/>
              </a:solidFill>
              <a:latin typeface="Stolzl Bold" panose="0000080000000000000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J</a:t>
            </a:r>
            <a:r>
              <a:rPr kumimoji="0" lang="en-US"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ourney</a:t>
            </a:r>
            <a:r>
              <a:rPr lang="hr-HR" sz="4400" dirty="0">
                <a:solidFill>
                  <a:srgbClr val="BE2566"/>
                </a:solidFill>
                <a:latin typeface="Stolzl Bold" panose="00000800000000000000" charset="0"/>
              </a:rPr>
              <a:t> </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2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Case</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Block</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23" name="Rectangle 22">
            <a:extLst>
              <a:ext uri="{FF2B5EF4-FFF2-40B4-BE49-F238E27FC236}">
                <a16:creationId xmlns:a16="http://schemas.microsoft.com/office/drawing/2014/main" id="{25089F28-DC18-48C2-969D-CFF9D5588DBB}"/>
              </a:ext>
            </a:extLst>
          </p:cNvPr>
          <p:cNvSpPr/>
          <p:nvPr/>
        </p:nvSpPr>
        <p:spPr>
          <a:xfrm>
            <a:off x="-1" y="1302534"/>
            <a:ext cx="2833735" cy="668903"/>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8EA41C3-7367-4189-ACE1-88C83401069B}"/>
              </a:ext>
            </a:extLst>
          </p:cNvPr>
          <p:cNvSpPr/>
          <p:nvPr/>
        </p:nvSpPr>
        <p:spPr>
          <a:xfrm rot="16200000">
            <a:off x="8279556" y="2499416"/>
            <a:ext cx="251543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Operationalization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of results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26725E0-0426-47B8-B7E5-0886586B806E}"/>
              </a:ext>
            </a:extLst>
          </p:cNvPr>
          <p:cNvSpPr/>
          <p:nvPr/>
        </p:nvSpPr>
        <p:spPr>
          <a:xfrm rot="16200000">
            <a:off x="7570996" y="2743513"/>
            <a:ext cx="199125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decomposition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330C063-C2C6-4762-A581-85D26B144C1C}"/>
              </a:ext>
            </a:extLst>
          </p:cNvPr>
          <p:cNvSpPr/>
          <p:nvPr/>
        </p:nvSpPr>
        <p:spPr>
          <a:xfrm rot="16200000">
            <a:off x="6689353" y="2710010"/>
            <a:ext cx="1781257"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Sample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data set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development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574ED0C-C09A-4AC9-B9F6-AB68A627DC12}"/>
              </a:ext>
            </a:extLst>
          </p:cNvPr>
          <p:cNvSpPr/>
          <p:nvPr/>
        </p:nvSpPr>
        <p:spPr>
          <a:xfrm rot="16200000">
            <a:off x="5722448" y="2871174"/>
            <a:ext cx="178125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Model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development</a:t>
            </a:r>
          </a:p>
        </p:txBody>
      </p:sp>
      <p:sp>
        <p:nvSpPr>
          <p:cNvPr id="28" name="Rectangle 27">
            <a:extLst>
              <a:ext uri="{FF2B5EF4-FFF2-40B4-BE49-F238E27FC236}">
                <a16:creationId xmlns:a16="http://schemas.microsoft.com/office/drawing/2014/main" id="{6F609DFD-6413-4224-9887-1DF0C43DA78E}"/>
              </a:ext>
            </a:extLst>
          </p:cNvPr>
          <p:cNvSpPr/>
          <p:nvPr/>
        </p:nvSpPr>
        <p:spPr>
          <a:xfrm rot="16200000">
            <a:off x="4686694" y="2754355"/>
            <a:ext cx="178766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Data science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Technique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selection</a:t>
            </a:r>
          </a:p>
        </p:txBody>
      </p:sp>
      <p:sp>
        <p:nvSpPr>
          <p:cNvPr id="29" name="Rectangle 28">
            <a:extLst>
              <a:ext uri="{FF2B5EF4-FFF2-40B4-BE49-F238E27FC236}">
                <a16:creationId xmlns:a16="http://schemas.microsoft.com/office/drawing/2014/main" id="{1ABCD424-6F17-4584-9E35-A8438B460E6C}"/>
              </a:ext>
            </a:extLst>
          </p:cNvPr>
          <p:cNvSpPr/>
          <p:nvPr/>
        </p:nvSpPr>
        <p:spPr>
          <a:xfrm rot="16200000">
            <a:off x="3911103" y="3153603"/>
            <a:ext cx="130837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Data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selection</a:t>
            </a:r>
          </a:p>
        </p:txBody>
      </p:sp>
      <p:sp>
        <p:nvSpPr>
          <p:cNvPr id="30" name="Rectangle 29">
            <a:extLst>
              <a:ext uri="{FF2B5EF4-FFF2-40B4-BE49-F238E27FC236}">
                <a16:creationId xmlns:a16="http://schemas.microsoft.com/office/drawing/2014/main" id="{3E315678-3E90-4B90-AD60-FA2417ED241D}"/>
              </a:ext>
            </a:extLst>
          </p:cNvPr>
          <p:cNvSpPr/>
          <p:nvPr/>
        </p:nvSpPr>
        <p:spPr>
          <a:xfrm rot="16200000">
            <a:off x="2926889" y="3097004"/>
            <a:ext cx="143500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Approach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tolzl Bold" panose="00000800000000000000" pitchFamily="50" charset="-18"/>
                <a:ea typeface="+mn-ea"/>
                <a:cs typeface="+mn-cs"/>
              </a:rPr>
              <a:t>analysis</a:t>
            </a:r>
          </a:p>
        </p:txBody>
      </p:sp>
      <p:sp>
        <p:nvSpPr>
          <p:cNvPr id="31" name="Rectangle 30">
            <a:extLst>
              <a:ext uri="{FF2B5EF4-FFF2-40B4-BE49-F238E27FC236}">
                <a16:creationId xmlns:a16="http://schemas.microsoft.com/office/drawing/2014/main" id="{7F0D23BA-7DC0-41D2-A181-AA5921A9EFC8}"/>
              </a:ext>
            </a:extLst>
          </p:cNvPr>
          <p:cNvSpPr/>
          <p:nvPr/>
        </p:nvSpPr>
        <p:spPr>
          <a:xfrm rot="16200000">
            <a:off x="1670975" y="2687025"/>
            <a:ext cx="1991251"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Stolzl Bold" panose="00000800000000000000" pitchFamily="50" charset="-18"/>
                <a:ea typeface="+mn-ea"/>
                <a:cs typeface="+mn-cs"/>
              </a:rPr>
              <a:t>Busines</a:t>
            </a:r>
            <a:r>
              <a:rPr kumimoji="0" lang="hr-HR" sz="1800" b="0" i="0" u="none" strike="noStrike" kern="1200" cap="none" spc="0" normalizeH="0" baseline="0" noProof="0" dirty="0">
                <a:ln>
                  <a:noFill/>
                </a:ln>
                <a:solidFill>
                  <a:prstClr val="black"/>
                </a:solidFill>
                <a:effectLst/>
                <a:uLnTx/>
                <a:uFillTx/>
                <a:latin typeface="Stolzl Bold" panose="00000800000000000000" pitchFamily="50" charset="-18"/>
                <a:ea typeface="+mn-ea"/>
                <a:cs typeface="+mn-cs"/>
              </a:rPr>
              <a:t>s</a:t>
            </a:r>
            <a:endParaRPr kumimoji="0" lang="en-US" sz="1800" b="0" i="0" u="none" strike="noStrike" kern="1200" cap="none" spc="0" normalizeH="0" baseline="0" noProof="0" dirty="0">
              <a:ln>
                <a:noFill/>
              </a:ln>
              <a:solidFill>
                <a:prstClr val="black"/>
              </a:solidFill>
              <a:effectLst/>
              <a:uLnTx/>
              <a:uFillTx/>
              <a:latin typeface="Stolzl Bold" panose="00000800000000000000" pitchFamily="50" charset="-1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tolzl Bold" panose="00000800000000000000" pitchFamily="50" charset="-18"/>
                <a:ea typeface="+mn-ea"/>
                <a:cs typeface="+mn-cs"/>
              </a:rPr>
              <a:t>problem/task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tolzl Bold" panose="00000800000000000000" pitchFamily="50" charset="-18"/>
                <a:ea typeface="+mn-ea"/>
                <a:cs typeface="+mn-cs"/>
              </a:rPr>
              <a:t>decomposition</a:t>
            </a:r>
          </a:p>
        </p:txBody>
      </p:sp>
      <p:sp>
        <p:nvSpPr>
          <p:cNvPr id="32" name="Rectangle 31">
            <a:extLst>
              <a:ext uri="{FF2B5EF4-FFF2-40B4-BE49-F238E27FC236}">
                <a16:creationId xmlns:a16="http://schemas.microsoft.com/office/drawing/2014/main" id="{641A1F5A-B0EE-4E73-9681-C09032160707}"/>
              </a:ext>
            </a:extLst>
          </p:cNvPr>
          <p:cNvSpPr/>
          <p:nvPr/>
        </p:nvSpPr>
        <p:spPr>
          <a:xfrm>
            <a:off x="95512" y="1436930"/>
            <a:ext cx="262764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Stolzl Bold" panose="00000800000000000000" pitchFamily="50" charset="-18"/>
                <a:ea typeface="+mn-ea"/>
                <a:cs typeface="+mn-cs"/>
              </a:rPr>
              <a:t>USE CASE BLOCKS</a:t>
            </a:r>
          </a:p>
        </p:txBody>
      </p:sp>
      <p:sp>
        <p:nvSpPr>
          <p:cNvPr id="33" name="Rectangle 32">
            <a:extLst>
              <a:ext uri="{FF2B5EF4-FFF2-40B4-BE49-F238E27FC236}">
                <a16:creationId xmlns:a16="http://schemas.microsoft.com/office/drawing/2014/main" id="{EBE2F4E5-A4DD-4849-8EC6-47A7A644B437}"/>
              </a:ext>
            </a:extLst>
          </p:cNvPr>
          <p:cNvSpPr/>
          <p:nvPr/>
        </p:nvSpPr>
        <p:spPr>
          <a:xfrm>
            <a:off x="151891" y="4109855"/>
            <a:ext cx="143340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Stolzl Bold" panose="00000800000000000000" pitchFamily="50" charset="-18"/>
                <a:ea typeface="+mn-ea"/>
                <a:cs typeface="+mn-cs"/>
              </a:rPr>
              <a:t>CONTENT</a:t>
            </a:r>
          </a:p>
        </p:txBody>
      </p:sp>
      <p:sp>
        <p:nvSpPr>
          <p:cNvPr id="34" name="TekstniOkvir 1">
            <a:extLst>
              <a:ext uri="{FF2B5EF4-FFF2-40B4-BE49-F238E27FC236}">
                <a16:creationId xmlns:a16="http://schemas.microsoft.com/office/drawing/2014/main" id="{57E637A3-6AD1-48F3-B313-28D6A5ABB41C}"/>
              </a:ext>
            </a:extLst>
          </p:cNvPr>
          <p:cNvSpPr txBox="1"/>
          <p:nvPr/>
        </p:nvSpPr>
        <p:spPr>
          <a:xfrm>
            <a:off x="2500498" y="4246556"/>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1</a:t>
            </a:r>
          </a:p>
        </p:txBody>
      </p:sp>
      <p:sp>
        <p:nvSpPr>
          <p:cNvPr id="35" name="TekstniOkvir 1">
            <a:extLst>
              <a:ext uri="{FF2B5EF4-FFF2-40B4-BE49-F238E27FC236}">
                <a16:creationId xmlns:a16="http://schemas.microsoft.com/office/drawing/2014/main" id="{052A59FF-C51A-4992-BD08-A52DD963E6C2}"/>
              </a:ext>
            </a:extLst>
          </p:cNvPr>
          <p:cNvSpPr txBox="1"/>
          <p:nvPr/>
        </p:nvSpPr>
        <p:spPr>
          <a:xfrm>
            <a:off x="3381316" y="4254422"/>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2</a:t>
            </a:r>
          </a:p>
        </p:txBody>
      </p:sp>
      <p:sp>
        <p:nvSpPr>
          <p:cNvPr id="36" name="TekstniOkvir 1">
            <a:extLst>
              <a:ext uri="{FF2B5EF4-FFF2-40B4-BE49-F238E27FC236}">
                <a16:creationId xmlns:a16="http://schemas.microsoft.com/office/drawing/2014/main" id="{139116DC-4476-4B28-806C-24A14B915CBB}"/>
              </a:ext>
            </a:extLst>
          </p:cNvPr>
          <p:cNvSpPr txBox="1"/>
          <p:nvPr/>
        </p:nvSpPr>
        <p:spPr>
          <a:xfrm>
            <a:off x="4340976" y="4261268"/>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3</a:t>
            </a:r>
          </a:p>
        </p:txBody>
      </p:sp>
      <p:sp>
        <p:nvSpPr>
          <p:cNvPr id="37" name="TekstniOkvir 1">
            <a:extLst>
              <a:ext uri="{FF2B5EF4-FFF2-40B4-BE49-F238E27FC236}">
                <a16:creationId xmlns:a16="http://schemas.microsoft.com/office/drawing/2014/main" id="{998F83DE-168E-4C67-9EEE-BF7BAF37382B}"/>
              </a:ext>
            </a:extLst>
          </p:cNvPr>
          <p:cNvSpPr txBox="1"/>
          <p:nvPr/>
        </p:nvSpPr>
        <p:spPr>
          <a:xfrm>
            <a:off x="5351860" y="4266016"/>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4</a:t>
            </a:r>
          </a:p>
        </p:txBody>
      </p:sp>
      <p:sp>
        <p:nvSpPr>
          <p:cNvPr id="38" name="TekstniOkvir 1">
            <a:extLst>
              <a:ext uri="{FF2B5EF4-FFF2-40B4-BE49-F238E27FC236}">
                <a16:creationId xmlns:a16="http://schemas.microsoft.com/office/drawing/2014/main" id="{42BE7C96-B974-4BBE-977E-420814209310}"/>
              </a:ext>
            </a:extLst>
          </p:cNvPr>
          <p:cNvSpPr txBox="1"/>
          <p:nvPr/>
        </p:nvSpPr>
        <p:spPr>
          <a:xfrm>
            <a:off x="6362744" y="4263319"/>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5</a:t>
            </a:r>
          </a:p>
        </p:txBody>
      </p:sp>
      <p:sp>
        <p:nvSpPr>
          <p:cNvPr id="39" name="TekstniOkvir 1">
            <a:extLst>
              <a:ext uri="{FF2B5EF4-FFF2-40B4-BE49-F238E27FC236}">
                <a16:creationId xmlns:a16="http://schemas.microsoft.com/office/drawing/2014/main" id="{BF4206D1-97F3-4453-AF59-8537F24DA0C6}"/>
              </a:ext>
            </a:extLst>
          </p:cNvPr>
          <p:cNvSpPr txBox="1"/>
          <p:nvPr/>
        </p:nvSpPr>
        <p:spPr>
          <a:xfrm>
            <a:off x="7322404" y="4276590"/>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6</a:t>
            </a:r>
          </a:p>
        </p:txBody>
      </p:sp>
      <p:sp>
        <p:nvSpPr>
          <p:cNvPr id="40" name="TekstniOkvir 1">
            <a:extLst>
              <a:ext uri="{FF2B5EF4-FFF2-40B4-BE49-F238E27FC236}">
                <a16:creationId xmlns:a16="http://schemas.microsoft.com/office/drawing/2014/main" id="{CC09F94C-23EF-483F-BFF5-9EEE03EB1EBA}"/>
              </a:ext>
            </a:extLst>
          </p:cNvPr>
          <p:cNvSpPr txBox="1"/>
          <p:nvPr/>
        </p:nvSpPr>
        <p:spPr>
          <a:xfrm>
            <a:off x="8333288" y="4274913"/>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7</a:t>
            </a:r>
          </a:p>
        </p:txBody>
      </p:sp>
      <p:sp>
        <p:nvSpPr>
          <p:cNvPr id="41" name="TekstniOkvir 1">
            <a:extLst>
              <a:ext uri="{FF2B5EF4-FFF2-40B4-BE49-F238E27FC236}">
                <a16:creationId xmlns:a16="http://schemas.microsoft.com/office/drawing/2014/main" id="{9200DFF8-2D6D-4EFA-AFB3-BBDB6DCC4275}"/>
              </a:ext>
            </a:extLst>
          </p:cNvPr>
          <p:cNvSpPr txBox="1"/>
          <p:nvPr/>
        </p:nvSpPr>
        <p:spPr>
          <a:xfrm>
            <a:off x="9292948" y="4274912"/>
            <a:ext cx="482995" cy="584775"/>
          </a:xfrm>
          <a:prstGeom prst="rect">
            <a:avLst/>
          </a:prstGeom>
          <a:no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D23E38"/>
                </a:solidFill>
                <a:effectLst/>
                <a:uLnTx/>
                <a:uFillTx/>
                <a:latin typeface="Stolzl Bold" panose="00000800000000000000" charset="0"/>
                <a:ea typeface="+mn-ea"/>
                <a:cs typeface="+mn-cs"/>
              </a:rPr>
              <a:t>8</a:t>
            </a:r>
          </a:p>
        </p:txBody>
      </p:sp>
      <p:sp>
        <p:nvSpPr>
          <p:cNvPr id="42" name="Arrow: Right 41">
            <a:extLst>
              <a:ext uri="{FF2B5EF4-FFF2-40B4-BE49-F238E27FC236}">
                <a16:creationId xmlns:a16="http://schemas.microsoft.com/office/drawing/2014/main" id="{7393182B-3E9D-4493-B136-2B7BBE5CB20E}"/>
              </a:ext>
            </a:extLst>
          </p:cNvPr>
          <p:cNvSpPr/>
          <p:nvPr/>
        </p:nvSpPr>
        <p:spPr>
          <a:xfrm>
            <a:off x="2345429" y="5151066"/>
            <a:ext cx="7515008" cy="484632"/>
          </a:xfrm>
          <a:prstGeom prst="rightArrow">
            <a:avLst/>
          </a:prstGeom>
          <a:gradFill flip="none" rotWithShape="1">
            <a:gsLst>
              <a:gs pos="0">
                <a:srgbClr val="BE2566"/>
              </a:gs>
              <a:gs pos="100000">
                <a:srgbClr val="EFEFEF"/>
              </a:gs>
            </a:gsLst>
            <a:lin ang="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880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556469"/>
            <a:ext cx="10670508" cy="4001095"/>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Facial recognition</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Increasingly, DOOH units use facial</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measurement technology to discern certain characteristics about a</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person looking at the display.</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Some systems</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can calculate a </a:t>
            </a:r>
            <a:r>
              <a:rPr kumimoji="0" lang="en-US"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passerbyʼs</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age, gender, and race, and</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determine how long an individual watches the display.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Emerging</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technologies</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795536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556469"/>
            <a:ext cx="10670508" cy="4647426"/>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DOOH uses other technologies, such as GPS</a:t>
            </a:r>
            <a:r>
              <a:rPr lang="hr-HR" sz="2800" dirty="0">
                <a:solidFill>
                  <a:prstClr val="black"/>
                </a:solidFill>
                <a:latin typeface="Stolzl Book" panose="00000500000000000000"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to a lesser extent</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which</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have</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more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potential to combine with DOOH to create interactive experiences for consumers.</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Clearly </a:t>
            </a: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DOOH can integrate many technologies to collect a broad range of</a:t>
            </a:r>
            <a:r>
              <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consumer data in various contexts.</a:t>
            </a:r>
            <a:endPar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Emerging</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technologies</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1310798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8DA4DC-B872-4EB3-A5D5-7FC02B58E786}"/>
              </a:ext>
            </a:extLst>
          </p:cNvPr>
          <p:cNvSpPr/>
          <p:nvPr/>
        </p:nvSpPr>
        <p:spPr>
          <a:xfrm>
            <a:off x="11020926" y="0"/>
            <a:ext cx="1171074" cy="1265799"/>
          </a:xfrm>
          <a:prstGeom prst="rect">
            <a:avLst/>
          </a:prstGeom>
          <a:solidFill>
            <a:srgbClr val="F353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kstniOkvir 1">
            <a:extLst>
              <a:ext uri="{FF2B5EF4-FFF2-40B4-BE49-F238E27FC236}">
                <a16:creationId xmlns:a16="http://schemas.microsoft.com/office/drawing/2014/main" id="{04A83D9A-CCFF-433A-BC74-1BCCB7C3607D}"/>
              </a:ext>
            </a:extLst>
          </p:cNvPr>
          <p:cNvSpPr txBox="1"/>
          <p:nvPr/>
        </p:nvSpPr>
        <p:spPr>
          <a:xfrm>
            <a:off x="11059427" y="632899"/>
            <a:ext cx="1098472"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Q13</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16" name="Straight Connector 15">
            <a:extLst>
              <a:ext uri="{FF2B5EF4-FFF2-40B4-BE49-F238E27FC236}">
                <a16:creationId xmlns:a16="http://schemas.microsoft.com/office/drawing/2014/main" id="{5C190C8C-B7CE-4676-BBF2-64E386490FB7}"/>
              </a:ext>
            </a:extLst>
          </p:cNvPr>
          <p:cNvCxnSpPr>
            <a:cxnSpLocks/>
          </p:cNvCxnSpPr>
          <p:nvPr/>
        </p:nvCxnSpPr>
        <p:spPr>
          <a:xfrm flipV="1">
            <a:off x="394636" y="1256174"/>
            <a:ext cx="11278547" cy="9625"/>
          </a:xfrm>
          <a:prstGeom prst="line">
            <a:avLst/>
          </a:prstGeom>
          <a:ln>
            <a:solidFill>
              <a:srgbClr val="F137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niOkvir 1">
            <a:extLst>
              <a:ext uri="{FF2B5EF4-FFF2-40B4-BE49-F238E27FC236}">
                <a16:creationId xmlns:a16="http://schemas.microsoft.com/office/drawing/2014/main" id="{F0A2BAAE-0988-4F1F-A9E0-E96773FA7828}"/>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prstClr val="white"/>
                </a:solidFill>
                <a:effectLst/>
                <a:uLnTx/>
                <a:uFillTx/>
                <a:latin typeface="Stolzl Bold" panose="00000800000000000000" charset="0"/>
                <a:ea typeface="+mn-ea"/>
                <a:cs typeface="+mn-cs"/>
              </a:rPr>
              <a:t>Quick</a:t>
            </a:r>
            <a:r>
              <a:rPr kumimoji="0" lang="hr-HR" sz="4400" b="0" i="0" u="none" strike="noStrike" kern="1200" cap="none" spc="0" normalizeH="0" baseline="0" noProof="0" dirty="0">
                <a:ln>
                  <a:noFill/>
                </a:ln>
                <a:solidFill>
                  <a:prstClr val="white"/>
                </a:solidFill>
                <a:effectLst/>
                <a:uLnTx/>
                <a:uFillTx/>
                <a:latin typeface="Stolzl Bold" panose="00000800000000000000" charset="0"/>
                <a:ea typeface="+mn-ea"/>
                <a:cs typeface="+mn-cs"/>
              </a:rPr>
              <a:t> test</a:t>
            </a:r>
            <a:endParaRPr kumimoji="0" lang="en-US" sz="2800" b="0" i="0" u="none" strike="noStrike" kern="1200" cap="none" spc="0" normalizeH="0" baseline="0" noProof="0" dirty="0">
              <a:ln>
                <a:noFill/>
              </a:ln>
              <a:solidFill>
                <a:prstClr val="white"/>
              </a:solidFill>
              <a:effectLst/>
              <a:uLnTx/>
              <a:uFillTx/>
              <a:latin typeface="Stolzl Bold" panose="00000800000000000000" charset="0"/>
              <a:ea typeface="+mn-ea"/>
              <a:cs typeface="+mn-cs"/>
            </a:endParaRPr>
          </a:p>
        </p:txBody>
      </p:sp>
      <p:sp>
        <p:nvSpPr>
          <p:cNvPr id="19" name="TextBox 18">
            <a:extLst>
              <a:ext uri="{FF2B5EF4-FFF2-40B4-BE49-F238E27FC236}">
                <a16:creationId xmlns:a16="http://schemas.microsoft.com/office/drawing/2014/main" id="{173D1534-A247-435F-9C74-008E87FADEAE}"/>
              </a:ext>
            </a:extLst>
          </p:cNvPr>
          <p:cNvSpPr txBox="1"/>
          <p:nvPr/>
        </p:nvSpPr>
        <p:spPr>
          <a:xfrm>
            <a:off x="1309036" y="2331682"/>
            <a:ext cx="10173904" cy="933589"/>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Name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least</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two</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emerging</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technologies</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a:t>
            </a:r>
            <a:endParaRPr kumimoji="0" lang="en-US"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Tree>
    <p:extLst>
      <p:ext uri="{BB962C8B-B14F-4D97-AF65-F5344CB8AC3E}">
        <p14:creationId xmlns:p14="http://schemas.microsoft.com/office/powerpoint/2010/main" val="1231400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556469"/>
            <a:ext cx="10670508" cy="4154984"/>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We will focus on use of </a:t>
            </a:r>
            <a:r>
              <a:rPr kumimoji="0" lang="en-US" sz="3600" b="0"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biometrics </a:t>
            </a:r>
            <a:r>
              <a:rPr kumimoji="0" lang="en-US" sz="36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and </a:t>
            </a:r>
            <a:r>
              <a:rPr kumimoji="0" lang="en-US" sz="3600" b="0"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artificial intelligence</a:t>
            </a:r>
            <a:r>
              <a:rPr kumimoji="0" lang="en-US" sz="36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in aiding increased personalization, precision, and attribution in the digital out-of-home (“DOOH”) advertising sector. </a:t>
            </a:r>
            <a:endParaRPr kumimoji="0" lang="hr-HR" sz="36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Leveraging</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new</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technologies</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1101132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556469"/>
            <a:ext cx="10670508" cy="4001095"/>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Biometrics</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are body measurements and calculations related to human characteristics.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It can be used as a form of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identification, access control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and the identify individuals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in groups.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Biometrics</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pic>
        <p:nvPicPr>
          <p:cNvPr id="6146" name="Picture 2" descr="Face Detection, Scan, Scanning">
            <a:extLst>
              <a:ext uri="{FF2B5EF4-FFF2-40B4-BE49-F238E27FC236}">
                <a16:creationId xmlns:a16="http://schemas.microsoft.com/office/drawing/2014/main" id="{9D06344B-B334-4D15-B0A0-CF99FB7FA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433" y="2743400"/>
            <a:ext cx="4857750" cy="3238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10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556469"/>
            <a:ext cx="10670508" cy="3898503"/>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Artificial Intelligence is defined as a “that seeks to remedy this situation by creating software and hardware that possesses </a:t>
            </a:r>
            <a:br>
              <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some of the behavioral flexibility </a:t>
            </a:r>
            <a:br>
              <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shown by natural intelligences, </a:t>
            </a:r>
            <a:br>
              <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both human and animal.”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Artificial</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intelligence</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(AI)</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pic>
        <p:nvPicPr>
          <p:cNvPr id="7170" name="Picture 2" descr="Artificial Intelligence">
            <a:extLst>
              <a:ext uri="{FF2B5EF4-FFF2-40B4-BE49-F238E27FC236}">
                <a16:creationId xmlns:a16="http://schemas.microsoft.com/office/drawing/2014/main" id="{C816F6DC-CD9D-41B4-A44C-EA4109B56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771" y="2637523"/>
            <a:ext cx="3238500" cy="3238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750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8DA4DC-B872-4EB3-A5D5-7FC02B58E786}"/>
              </a:ext>
            </a:extLst>
          </p:cNvPr>
          <p:cNvSpPr/>
          <p:nvPr/>
        </p:nvSpPr>
        <p:spPr>
          <a:xfrm>
            <a:off x="11020926" y="0"/>
            <a:ext cx="1171074" cy="1265799"/>
          </a:xfrm>
          <a:prstGeom prst="rect">
            <a:avLst/>
          </a:prstGeom>
          <a:solidFill>
            <a:srgbClr val="F353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kstniOkvir 1">
            <a:extLst>
              <a:ext uri="{FF2B5EF4-FFF2-40B4-BE49-F238E27FC236}">
                <a16:creationId xmlns:a16="http://schemas.microsoft.com/office/drawing/2014/main" id="{04A83D9A-CCFF-433A-BC74-1BCCB7C3607D}"/>
              </a:ext>
            </a:extLst>
          </p:cNvPr>
          <p:cNvSpPr txBox="1"/>
          <p:nvPr/>
        </p:nvSpPr>
        <p:spPr>
          <a:xfrm>
            <a:off x="11059427" y="632899"/>
            <a:ext cx="1098472"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Q14</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16" name="Straight Connector 15">
            <a:extLst>
              <a:ext uri="{FF2B5EF4-FFF2-40B4-BE49-F238E27FC236}">
                <a16:creationId xmlns:a16="http://schemas.microsoft.com/office/drawing/2014/main" id="{5C190C8C-B7CE-4676-BBF2-64E386490FB7}"/>
              </a:ext>
            </a:extLst>
          </p:cNvPr>
          <p:cNvCxnSpPr>
            <a:cxnSpLocks/>
          </p:cNvCxnSpPr>
          <p:nvPr/>
        </p:nvCxnSpPr>
        <p:spPr>
          <a:xfrm flipV="1">
            <a:off x="394636" y="1256174"/>
            <a:ext cx="11278547" cy="9625"/>
          </a:xfrm>
          <a:prstGeom prst="line">
            <a:avLst/>
          </a:prstGeom>
          <a:ln>
            <a:solidFill>
              <a:srgbClr val="F137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niOkvir 1">
            <a:extLst>
              <a:ext uri="{FF2B5EF4-FFF2-40B4-BE49-F238E27FC236}">
                <a16:creationId xmlns:a16="http://schemas.microsoft.com/office/drawing/2014/main" id="{F0A2BAAE-0988-4F1F-A9E0-E96773FA7828}"/>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prstClr val="white"/>
                </a:solidFill>
                <a:effectLst/>
                <a:uLnTx/>
                <a:uFillTx/>
                <a:latin typeface="Stolzl Bold" panose="00000800000000000000" charset="0"/>
                <a:ea typeface="+mn-ea"/>
                <a:cs typeface="+mn-cs"/>
              </a:rPr>
              <a:t>Quick</a:t>
            </a:r>
            <a:r>
              <a:rPr kumimoji="0" lang="hr-HR" sz="4400" b="0" i="0" u="none" strike="noStrike" kern="1200" cap="none" spc="0" normalizeH="0" baseline="0" noProof="0" dirty="0">
                <a:ln>
                  <a:noFill/>
                </a:ln>
                <a:solidFill>
                  <a:prstClr val="white"/>
                </a:solidFill>
                <a:effectLst/>
                <a:uLnTx/>
                <a:uFillTx/>
                <a:latin typeface="Stolzl Bold" panose="00000800000000000000" charset="0"/>
                <a:ea typeface="+mn-ea"/>
                <a:cs typeface="+mn-cs"/>
              </a:rPr>
              <a:t> test</a:t>
            </a:r>
            <a:endParaRPr kumimoji="0" lang="en-US" sz="2800" b="0" i="0" u="none" strike="noStrike" kern="1200" cap="none" spc="0" normalizeH="0" baseline="0" noProof="0" dirty="0">
              <a:ln>
                <a:noFill/>
              </a:ln>
              <a:solidFill>
                <a:prstClr val="white"/>
              </a:solidFill>
              <a:effectLst/>
              <a:uLnTx/>
              <a:uFillTx/>
              <a:latin typeface="Stolzl Bold" panose="00000800000000000000" charset="0"/>
              <a:ea typeface="+mn-ea"/>
              <a:cs typeface="+mn-cs"/>
            </a:endParaRPr>
          </a:p>
        </p:txBody>
      </p:sp>
      <p:sp>
        <p:nvSpPr>
          <p:cNvPr id="19" name="TextBox 18">
            <a:extLst>
              <a:ext uri="{FF2B5EF4-FFF2-40B4-BE49-F238E27FC236}">
                <a16:creationId xmlns:a16="http://schemas.microsoft.com/office/drawing/2014/main" id="{173D1534-A247-435F-9C74-008E87FADEAE}"/>
              </a:ext>
            </a:extLst>
          </p:cNvPr>
          <p:cNvSpPr txBox="1"/>
          <p:nvPr/>
        </p:nvSpPr>
        <p:spPr>
          <a:xfrm>
            <a:off x="1309036" y="2331682"/>
            <a:ext cx="10173904" cy="933589"/>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What</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is</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Biometrics</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a:t>
            </a:r>
            <a:endParaRPr kumimoji="0" lang="en-US"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Tree>
    <p:extLst>
      <p:ext uri="{BB962C8B-B14F-4D97-AF65-F5344CB8AC3E}">
        <p14:creationId xmlns:p14="http://schemas.microsoft.com/office/powerpoint/2010/main" val="3963177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556469"/>
            <a:ext cx="10670508" cy="3898503"/>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Biometrics and artificial intelligence are just two of the many technologies currently transforming the advertising industry but are significant drivers of innovation in the DOOH advertising sector due to their </a:t>
            </a:r>
            <a:r>
              <a:rPr kumimoji="0" lang="en-US" sz="28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unparalleled ability to create personalization and targeted advertising.</a:t>
            </a:r>
            <a:endParaRPr kumimoji="0" lang="hr-HR" sz="2800" b="0"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DOOH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drivers</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of</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innovation</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1295974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D093D"/>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8DA4DC-B872-4EB3-A5D5-7FC02B58E786}"/>
              </a:ext>
            </a:extLst>
          </p:cNvPr>
          <p:cNvSpPr/>
          <p:nvPr/>
        </p:nvSpPr>
        <p:spPr>
          <a:xfrm>
            <a:off x="11020926" y="0"/>
            <a:ext cx="1171074" cy="1265799"/>
          </a:xfrm>
          <a:prstGeom prst="rect">
            <a:avLst/>
          </a:prstGeom>
          <a:solidFill>
            <a:srgbClr val="F353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kstniOkvir 1">
            <a:extLst>
              <a:ext uri="{FF2B5EF4-FFF2-40B4-BE49-F238E27FC236}">
                <a16:creationId xmlns:a16="http://schemas.microsoft.com/office/drawing/2014/main" id="{04A83D9A-CCFF-433A-BC74-1BCCB7C3607D}"/>
              </a:ext>
            </a:extLst>
          </p:cNvPr>
          <p:cNvSpPr txBox="1"/>
          <p:nvPr/>
        </p:nvSpPr>
        <p:spPr>
          <a:xfrm>
            <a:off x="11174931" y="632899"/>
            <a:ext cx="944467"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D2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16" name="Straight Connector 15">
            <a:extLst>
              <a:ext uri="{FF2B5EF4-FFF2-40B4-BE49-F238E27FC236}">
                <a16:creationId xmlns:a16="http://schemas.microsoft.com/office/drawing/2014/main" id="{5C190C8C-B7CE-4676-BBF2-64E386490FB7}"/>
              </a:ext>
            </a:extLst>
          </p:cNvPr>
          <p:cNvCxnSpPr>
            <a:cxnSpLocks/>
          </p:cNvCxnSpPr>
          <p:nvPr/>
        </p:nvCxnSpPr>
        <p:spPr>
          <a:xfrm flipV="1">
            <a:off x="394636" y="1256174"/>
            <a:ext cx="11278547" cy="9625"/>
          </a:xfrm>
          <a:prstGeom prst="line">
            <a:avLst/>
          </a:prstGeom>
          <a:ln>
            <a:solidFill>
              <a:srgbClr val="F137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niOkvir 1">
            <a:extLst>
              <a:ext uri="{FF2B5EF4-FFF2-40B4-BE49-F238E27FC236}">
                <a16:creationId xmlns:a16="http://schemas.microsoft.com/office/drawing/2014/main" id="{F0A2BAAE-0988-4F1F-A9E0-E96773FA7828}"/>
              </a:ext>
            </a:extLst>
          </p:cNvPr>
          <p:cNvSpPr txBox="1"/>
          <p:nvPr/>
        </p:nvSpPr>
        <p:spPr>
          <a:xfrm>
            <a:off x="292282" y="306067"/>
            <a:ext cx="10160754"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err="1">
                <a:ln>
                  <a:noFill/>
                </a:ln>
                <a:solidFill>
                  <a:prstClr val="white"/>
                </a:solidFill>
                <a:effectLst/>
                <a:uLnTx/>
                <a:uFillTx/>
                <a:latin typeface="Stolzl Bold" panose="00000800000000000000" charset="0"/>
                <a:ea typeface="+mn-ea"/>
                <a:cs typeface="+mn-cs"/>
              </a:rPr>
              <a:t>Discussion</a:t>
            </a:r>
            <a:r>
              <a:rPr kumimoji="0" lang="hr-HR" sz="3200" b="0" i="0" u="none" strike="noStrike" kern="1200" cap="none" spc="0" normalizeH="0" baseline="0" noProof="0" dirty="0">
                <a:ln>
                  <a:noFill/>
                </a:ln>
                <a:solidFill>
                  <a:prstClr val="white"/>
                </a:solidFill>
                <a:effectLst/>
                <a:uLnTx/>
                <a:uFillTx/>
                <a:latin typeface="Stolzl Bold" panose="00000800000000000000" charset="0"/>
                <a:ea typeface="+mn-ea"/>
                <a:cs typeface="+mn-cs"/>
              </a:rPr>
              <a:t>:</a:t>
            </a:r>
            <a:endParaRPr kumimoji="0" lang="en-US" sz="28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
        <p:nvSpPr>
          <p:cNvPr id="19" name="TextBox 18">
            <a:extLst>
              <a:ext uri="{FF2B5EF4-FFF2-40B4-BE49-F238E27FC236}">
                <a16:creationId xmlns:a16="http://schemas.microsoft.com/office/drawing/2014/main" id="{173D1534-A247-435F-9C74-008E87FADEAE}"/>
              </a:ext>
            </a:extLst>
          </p:cNvPr>
          <p:cNvSpPr txBox="1"/>
          <p:nvPr/>
        </p:nvSpPr>
        <p:spPr>
          <a:xfrm>
            <a:off x="616017" y="1325918"/>
            <a:ext cx="10404910" cy="4478149"/>
          </a:xfrm>
          <a:prstGeom prst="rect">
            <a:avLst/>
          </a:prstGeom>
          <a:noFill/>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Stolzl Book" panose="00000500000000000000" charset="0"/>
                <a:ea typeface="+mn-ea"/>
                <a:cs typeface="+mn-cs"/>
              </a:rPr>
              <a:t>As AI further develops and merges with technology like digital signage, the level of personalization will grow to a great extent. </a:t>
            </a:r>
            <a:endParaRPr kumimoji="0" lang="hr-HR" sz="28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3539B"/>
                </a:solidFill>
                <a:effectLst/>
                <a:uLnTx/>
                <a:uFillTx/>
                <a:latin typeface="Stolzl Book" panose="00000500000000000000" charset="0"/>
                <a:ea typeface="+mn-ea"/>
                <a:cs typeface="+mn-cs"/>
              </a:rPr>
              <a:t>The question is only how far?</a:t>
            </a:r>
            <a:r>
              <a:rPr kumimoji="0" lang="en-US" sz="28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endParaRPr kumimoji="0" lang="en-US" sz="24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Tree>
    <p:extLst>
      <p:ext uri="{BB962C8B-B14F-4D97-AF65-F5344CB8AC3E}">
        <p14:creationId xmlns:p14="http://schemas.microsoft.com/office/powerpoint/2010/main" val="3310685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F6840-E649-47E1-B911-373A8445E1D8}"/>
              </a:ext>
            </a:extLst>
          </p:cNvPr>
          <p:cNvSpPr>
            <a:spLocks noGrp="1"/>
          </p:cNvSpPr>
          <p:nvPr>
            <p:ph type="title"/>
          </p:nvPr>
        </p:nvSpPr>
        <p:spPr/>
        <p:txBody>
          <a:bodyPr/>
          <a:lstStyle/>
          <a:p>
            <a:pPr algn="r"/>
            <a:r>
              <a:rPr lang="en-US" b="0" i="0" dirty="0">
                <a:solidFill>
                  <a:schemeClr val="bg1">
                    <a:lumMod val="50000"/>
                  </a:schemeClr>
                </a:solidFill>
                <a:effectLst/>
                <a:latin typeface="Georgia" panose="02040502050405020303" pitchFamily="18" charset="0"/>
              </a:rPr>
              <a:t>““All human beings </a:t>
            </a:r>
            <a:br>
              <a:rPr lang="hr-HR" b="0" i="0" dirty="0">
                <a:solidFill>
                  <a:schemeClr val="bg1">
                    <a:lumMod val="50000"/>
                  </a:schemeClr>
                </a:solidFill>
                <a:effectLst/>
                <a:latin typeface="Georgia" panose="02040502050405020303" pitchFamily="18" charset="0"/>
              </a:rPr>
            </a:br>
            <a:r>
              <a:rPr lang="en-US" b="0" i="0" dirty="0">
                <a:solidFill>
                  <a:schemeClr val="bg1">
                    <a:lumMod val="50000"/>
                  </a:schemeClr>
                </a:solidFill>
                <a:effectLst/>
                <a:latin typeface="Georgia" panose="02040502050405020303" pitchFamily="18" charset="0"/>
              </a:rPr>
              <a:t>have three lives: </a:t>
            </a:r>
            <a:br>
              <a:rPr lang="hr-HR" b="0" i="0" dirty="0">
                <a:solidFill>
                  <a:schemeClr val="bg1">
                    <a:lumMod val="50000"/>
                  </a:schemeClr>
                </a:solidFill>
                <a:effectLst/>
                <a:latin typeface="Georgia" panose="02040502050405020303" pitchFamily="18" charset="0"/>
              </a:rPr>
            </a:br>
            <a:r>
              <a:rPr lang="en-US" b="0" i="0" dirty="0">
                <a:solidFill>
                  <a:schemeClr val="bg1">
                    <a:lumMod val="50000"/>
                  </a:schemeClr>
                </a:solidFill>
                <a:effectLst/>
                <a:latin typeface="Georgia" panose="02040502050405020303" pitchFamily="18" charset="0"/>
              </a:rPr>
              <a:t>public, private, and secret.”</a:t>
            </a:r>
            <a:br>
              <a:rPr lang="en-US" b="0" i="0" dirty="0">
                <a:solidFill>
                  <a:schemeClr val="bg1">
                    <a:lumMod val="50000"/>
                  </a:schemeClr>
                </a:solidFill>
                <a:effectLst/>
                <a:latin typeface="Georgia" panose="02040502050405020303" pitchFamily="18" charset="0"/>
              </a:rPr>
            </a:br>
            <a:r>
              <a:rPr lang="en-US" sz="4000" b="0" dirty="0">
                <a:solidFill>
                  <a:schemeClr val="bg1">
                    <a:lumMod val="50000"/>
                  </a:schemeClr>
                </a:solidFill>
                <a:latin typeface="Georgia" panose="02040502050405020303" pitchFamily="18" charset="0"/>
              </a:rPr>
              <a:t>Gabriel García Márquez</a:t>
            </a:r>
            <a:endParaRPr lang="en-US" b="0" i="0" dirty="0">
              <a:solidFill>
                <a:schemeClr val="bg1">
                  <a:lumMod val="50000"/>
                </a:schemeClr>
              </a:solidFill>
              <a:effectLst/>
              <a:latin typeface="Georgia" panose="02040502050405020303" pitchFamily="18" charset="0"/>
            </a:endParaRPr>
          </a:p>
        </p:txBody>
      </p:sp>
    </p:spTree>
    <p:extLst>
      <p:ext uri="{BB962C8B-B14F-4D97-AF65-F5344CB8AC3E}">
        <p14:creationId xmlns:p14="http://schemas.microsoft.com/office/powerpoint/2010/main" val="73228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niOkvir 1">
            <a:extLst>
              <a:ext uri="{FF2B5EF4-FFF2-40B4-BE49-F238E27FC236}">
                <a16:creationId xmlns:a16="http://schemas.microsoft.com/office/drawing/2014/main" id="{E8D3EE62-5EBA-499A-858E-AC4ED752EDD7}"/>
              </a:ext>
            </a:extLst>
          </p:cNvPr>
          <p:cNvSpPr txBox="1"/>
          <p:nvPr/>
        </p:nvSpPr>
        <p:spPr>
          <a:xfrm>
            <a:off x="292282" y="306067"/>
            <a:ext cx="8108292"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Module overview</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23" name="Rectangle 22">
            <a:extLst>
              <a:ext uri="{FF2B5EF4-FFF2-40B4-BE49-F238E27FC236}">
                <a16:creationId xmlns:a16="http://schemas.microsoft.com/office/drawing/2014/main" id="{25089F28-DC18-48C2-969D-CFF9D5588DBB}"/>
              </a:ext>
            </a:extLst>
          </p:cNvPr>
          <p:cNvSpPr/>
          <p:nvPr/>
        </p:nvSpPr>
        <p:spPr>
          <a:xfrm>
            <a:off x="-1" y="1302534"/>
            <a:ext cx="2833735"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641A1F5A-B0EE-4E73-9681-C09032160707}"/>
              </a:ext>
            </a:extLst>
          </p:cNvPr>
          <p:cNvSpPr/>
          <p:nvPr/>
        </p:nvSpPr>
        <p:spPr>
          <a:xfrm>
            <a:off x="95512" y="1311805"/>
            <a:ext cx="157607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rPr>
              <a:t>Approach </a:t>
            </a:r>
            <a:br>
              <a:rPr kumimoji="0" lang="en-US" sz="20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rPr>
            </a:br>
            <a:r>
              <a:rPr kumimoji="0" lang="en-US" sz="2000" b="0" i="0" u="none" strike="noStrike" kern="1200" cap="none" spc="0" normalizeH="0" baseline="0" noProof="0" dirty="0">
                <a:ln>
                  <a:noFill/>
                </a:ln>
                <a:solidFill>
                  <a:prstClr val="white"/>
                </a:solidFill>
                <a:effectLst/>
                <a:uLnTx/>
                <a:uFillTx/>
                <a:latin typeface="Stolzl Bold" panose="00000800000000000000" pitchFamily="50" charset="-18"/>
                <a:ea typeface="+mn-ea"/>
                <a:cs typeface="+mn-cs"/>
              </a:rPr>
              <a:t>analysis</a:t>
            </a:r>
          </a:p>
        </p:txBody>
      </p:sp>
      <p:sp>
        <p:nvSpPr>
          <p:cNvPr id="34" name="TekstniOkvir 1">
            <a:extLst>
              <a:ext uri="{FF2B5EF4-FFF2-40B4-BE49-F238E27FC236}">
                <a16:creationId xmlns:a16="http://schemas.microsoft.com/office/drawing/2014/main" id="{57E637A3-6AD1-48F3-B313-28D6A5ABB41C}"/>
              </a:ext>
            </a:extLst>
          </p:cNvPr>
          <p:cNvSpPr txBox="1"/>
          <p:nvPr/>
        </p:nvSpPr>
        <p:spPr>
          <a:xfrm>
            <a:off x="2307012" y="1912106"/>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a:off x="591656" y="2572260"/>
            <a:ext cx="10944520" cy="18918"/>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3432EC6-7030-45F9-B5F4-FBD027C2D263}"/>
              </a:ext>
            </a:extLst>
          </p:cNvPr>
          <p:cNvSpPr txBox="1"/>
          <p:nvPr/>
        </p:nvSpPr>
        <p:spPr>
          <a:xfrm>
            <a:off x="3229275" y="1188452"/>
            <a:ext cx="6112042"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L</a:t>
            </a:r>
            <a:r>
              <a:rPr kumimoji="0" lang="hr-HR" sz="2000" b="0" i="0" u="none" strike="noStrike" kern="1200" cap="none" spc="0" normalizeH="0" baseline="0" noProof="0" dirty="0">
                <a:ln>
                  <a:noFill/>
                </a:ln>
                <a:solidFill>
                  <a:prstClr val="black"/>
                </a:solidFill>
                <a:effectLst/>
                <a:uLnTx/>
                <a:uFillTx/>
                <a:latin typeface="Arial" panose="020B0604020202020204"/>
                <a:ea typeface="+mn-ea"/>
                <a:cs typeface="+mn-cs"/>
              </a:rPr>
              <a:t>4</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hr-HR" sz="2000" b="0" i="0" u="none" strike="noStrike" kern="1200" cap="none" spc="0" normalizeH="0" baseline="0" noProof="0" dirty="0">
                <a:ln>
                  <a:noFill/>
                </a:ln>
                <a:solidFill>
                  <a:prstClr val="black"/>
                </a:solidFill>
                <a:effectLst/>
                <a:uLnTx/>
                <a:uFillTx/>
                <a:latin typeface="Arial" panose="020B0604020202020204"/>
                <a:ea typeface="+mn-ea"/>
                <a:cs typeface="+mn-cs"/>
              </a:rPr>
              <a:t> Data </a:t>
            </a:r>
            <a:r>
              <a:rPr kumimoji="0" lang="hr-HR" sz="2000" b="0" i="0" u="none" strike="noStrike" kern="1200" cap="none" spc="0" normalizeH="0" baseline="0" noProof="0" dirty="0" err="1">
                <a:ln>
                  <a:noFill/>
                </a:ln>
                <a:solidFill>
                  <a:prstClr val="black"/>
                </a:solidFill>
                <a:effectLst/>
                <a:uLnTx/>
                <a:uFillTx/>
                <a:latin typeface="Arial" panose="020B0604020202020204"/>
                <a:ea typeface="+mn-ea"/>
                <a:cs typeface="+mn-cs"/>
              </a:rPr>
              <a:t>and</a:t>
            </a:r>
            <a:r>
              <a:rPr kumimoji="0" lang="hr-HR" sz="20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hr-HR" sz="2000" b="0" i="0" u="none" strike="noStrike" kern="1200" cap="none" spc="0" normalizeH="0" baseline="0" noProof="0" dirty="0" err="1">
                <a:ln>
                  <a:noFill/>
                </a:ln>
                <a:solidFill>
                  <a:prstClr val="black"/>
                </a:solidFill>
                <a:effectLst/>
                <a:uLnTx/>
                <a:uFillTx/>
                <a:latin typeface="Arial" panose="020B0604020202020204"/>
                <a:ea typeface="+mn-ea"/>
                <a:cs typeface="+mn-cs"/>
              </a:rPr>
              <a:t>channel</a:t>
            </a:r>
            <a:r>
              <a:rPr kumimoji="0" lang="hr-HR" sz="20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hr-HR" sz="2000" b="0" i="0" u="none" strike="noStrike" kern="1200" cap="none" spc="0" normalizeH="0" baseline="0" noProof="0" dirty="0" err="1">
                <a:ln>
                  <a:noFill/>
                </a:ln>
                <a:solidFill>
                  <a:prstClr val="black"/>
                </a:solidFill>
                <a:effectLst/>
                <a:uLnTx/>
                <a:uFillTx/>
                <a:latin typeface="Arial" panose="020B0604020202020204"/>
                <a:ea typeface="+mn-ea"/>
                <a:cs typeface="+mn-cs"/>
              </a:rPr>
              <a:t>selection</a:t>
            </a: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L</a:t>
            </a:r>
            <a:r>
              <a:rPr kumimoji="0" lang="hr-HR" sz="2000" b="0" i="0" u="none" strike="noStrike" kern="1200" cap="none" spc="0" normalizeH="0" baseline="0" noProof="0" dirty="0">
                <a:ln>
                  <a:noFill/>
                </a:ln>
                <a:solidFill>
                  <a:prstClr val="black"/>
                </a:solidFill>
                <a:effectLst/>
                <a:uLnTx/>
                <a:uFillTx/>
                <a:latin typeface="Arial" panose="020B0604020202020204"/>
                <a:ea typeface="+mn-ea"/>
                <a:cs typeface="+mn-cs"/>
              </a:rPr>
              <a:t>5</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hr-HR" sz="2000" b="0" i="0" u="none" strike="noStrike" kern="1200" cap="none" spc="0" normalizeH="0" baseline="0" noProof="0" dirty="0">
                <a:ln>
                  <a:noFill/>
                </a:ln>
                <a:solidFill>
                  <a:prstClr val="black"/>
                </a:solidFill>
                <a:effectLst/>
                <a:uLnTx/>
                <a:uFillTx/>
                <a:latin typeface="Arial" panose="020B0604020202020204"/>
                <a:ea typeface="+mn-ea"/>
                <a:cs typeface="+mn-cs"/>
              </a:rPr>
              <a:t>DOOH </a:t>
            </a:r>
            <a:r>
              <a:rPr kumimoji="0" lang="hr-HR" sz="2000" b="0" i="0" u="none" strike="noStrike" kern="1200" cap="none" spc="0" normalizeH="0" baseline="0" noProof="0" dirty="0" err="1">
                <a:ln>
                  <a:noFill/>
                </a:ln>
                <a:solidFill>
                  <a:prstClr val="black"/>
                </a:solidFill>
                <a:effectLst/>
                <a:uLnTx/>
                <a:uFillTx/>
                <a:latin typeface="Arial" panose="020B0604020202020204"/>
                <a:ea typeface="+mn-ea"/>
                <a:cs typeface="+mn-cs"/>
              </a:rPr>
              <a:t>and</a:t>
            </a:r>
            <a:r>
              <a:rPr kumimoji="0" lang="hr-HR" sz="20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hr-HR" sz="2000" b="0" i="0" u="none" strike="noStrike" kern="1200" cap="none" spc="0" normalizeH="0" baseline="0" noProof="0" dirty="0" err="1">
                <a:ln>
                  <a:noFill/>
                </a:ln>
                <a:solidFill>
                  <a:prstClr val="black"/>
                </a:solidFill>
                <a:effectLst/>
                <a:uLnTx/>
                <a:uFillTx/>
                <a:latin typeface="Arial" panose="020B0604020202020204"/>
                <a:ea typeface="+mn-ea"/>
                <a:cs typeface="+mn-cs"/>
              </a:rPr>
              <a:t>privacy</a:t>
            </a:r>
            <a:r>
              <a:rPr kumimoji="0" lang="hr-HR" sz="20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hr-HR" sz="2000" b="0" i="0" u="none" strike="noStrike" kern="1200" cap="none" spc="0" normalizeH="0" baseline="0" noProof="0" dirty="0" err="1">
                <a:ln>
                  <a:noFill/>
                </a:ln>
                <a:solidFill>
                  <a:prstClr val="black"/>
                </a:solidFill>
                <a:effectLst/>
                <a:uLnTx/>
                <a:uFillTx/>
                <a:latin typeface="Arial" panose="020B0604020202020204"/>
                <a:ea typeface="+mn-ea"/>
                <a:cs typeface="+mn-cs"/>
              </a:rPr>
              <a:t>concerns</a:t>
            </a:r>
            <a:endParaRPr kumimoji="0" lang="hr-HR"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L</a:t>
            </a:r>
            <a:r>
              <a:rPr kumimoji="0" lang="hr-HR" sz="2000" b="0" i="0" u="none" strike="noStrike" kern="1200" cap="none" spc="0" normalizeH="0" baseline="0" noProof="0" dirty="0">
                <a:ln>
                  <a:noFill/>
                </a:ln>
                <a:solidFill>
                  <a:prstClr val="black"/>
                </a:solidFill>
                <a:effectLst/>
                <a:uLnTx/>
                <a:uFillTx/>
                <a:latin typeface="Arial" panose="020B0604020202020204"/>
                <a:ea typeface="+mn-ea"/>
                <a:cs typeface="+mn-cs"/>
              </a:rPr>
              <a:t>6</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hr-HR" sz="20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hr-HR" sz="2000" b="0" i="0" u="none" strike="noStrike" kern="1200" cap="none" spc="0" normalizeH="0" baseline="0" noProof="0" dirty="0" err="1">
                <a:ln>
                  <a:noFill/>
                </a:ln>
                <a:solidFill>
                  <a:prstClr val="black"/>
                </a:solidFill>
                <a:effectLst/>
                <a:uLnTx/>
                <a:uFillTx/>
                <a:latin typeface="Arial" panose="020B0604020202020204"/>
                <a:ea typeface="+mn-ea"/>
                <a:cs typeface="+mn-cs"/>
              </a:rPr>
              <a:t>Client</a:t>
            </a:r>
            <a:r>
              <a:rPr kumimoji="0" lang="hr-HR" sz="20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hr-HR" sz="2000" b="0" i="0" u="none" strike="noStrike" kern="1200" cap="none" spc="0" normalizeH="0" baseline="0" noProof="0" dirty="0" err="1">
                <a:ln>
                  <a:noFill/>
                </a:ln>
                <a:solidFill>
                  <a:prstClr val="black"/>
                </a:solidFill>
                <a:effectLst/>
                <a:uLnTx/>
                <a:uFillTx/>
                <a:latin typeface="Arial" panose="020B0604020202020204"/>
                <a:ea typeface="+mn-ea"/>
                <a:cs typeface="+mn-cs"/>
              </a:rPr>
              <a:t>brief</a:t>
            </a:r>
            <a:endParaRPr kumimoji="0" lang="hr-HR"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205E7829-948A-424A-966B-3756DF82FE75}"/>
              </a:ext>
            </a:extLst>
          </p:cNvPr>
          <p:cNvSpPr txBox="1"/>
          <p:nvPr/>
        </p:nvSpPr>
        <p:spPr>
          <a:xfrm>
            <a:off x="865669" y="2798128"/>
            <a:ext cx="10670508" cy="1384995"/>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73A3C"/>
                </a:solidFill>
                <a:effectLst/>
                <a:uLnTx/>
                <a:uFillTx/>
                <a:latin typeface="OpenSans"/>
                <a:ea typeface="+mn-ea"/>
                <a:cs typeface="+mn-cs"/>
              </a:rPr>
              <a:t>About this </a:t>
            </a:r>
            <a:r>
              <a:rPr kumimoji="0" lang="hr-HR" sz="1400" b="1" i="0" u="none" strike="noStrike" kern="1200" cap="none" spc="0" normalizeH="0" baseline="0" noProof="0" dirty="0">
                <a:ln>
                  <a:noFill/>
                </a:ln>
                <a:solidFill>
                  <a:srgbClr val="373A3C"/>
                </a:solidFill>
                <a:effectLst/>
                <a:uLnTx/>
                <a:uFillTx/>
                <a:latin typeface="OpenSans"/>
                <a:ea typeface="+mn-ea"/>
                <a:cs typeface="+mn-cs"/>
              </a:rPr>
              <a:t>Modul</a:t>
            </a:r>
            <a:endParaRPr kumimoji="0" lang="en-US" sz="1400" b="1" i="0" u="none" strike="noStrike" kern="1200" cap="none" spc="0" normalizeH="0" baseline="0" noProof="0" dirty="0">
              <a:ln>
                <a:noFill/>
              </a:ln>
              <a:solidFill>
                <a:srgbClr val="373A3C"/>
              </a:solidFill>
              <a:effectLst/>
              <a:uLnTx/>
              <a:uFillTx/>
              <a:latin typeface="Open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73A3C"/>
                </a:solidFill>
                <a:effectLst/>
                <a:uLnTx/>
                <a:uFillTx/>
                <a:latin typeface="OpenSans"/>
                <a:ea typeface="+mn-ea"/>
                <a:cs typeface="+mn-cs"/>
              </a:rPr>
              <a:t>AI is everywhere! By harnessing the power of Artificial Intelligence, businesses and marketers have amazing growth potential, and the opportunities to enhance marketing with AI are always expanding. But how can businesses use AI tools to drive their success and gain sustainable competitive advantages? What are the challenges faced by businesses as they implement AI into their marketing strategies?</a:t>
            </a:r>
            <a:br>
              <a:rPr kumimoji="0" lang="hr-HR" sz="1400" b="0" i="0" u="none" strike="noStrike" kern="1200" cap="none" spc="0" normalizeH="0" baseline="0" noProof="0" dirty="0">
                <a:ln>
                  <a:noFill/>
                </a:ln>
                <a:solidFill>
                  <a:srgbClr val="373A3C"/>
                </a:solidFill>
                <a:effectLst/>
                <a:uLnTx/>
                <a:uFillTx/>
                <a:latin typeface="OpenSans"/>
                <a:ea typeface="+mn-ea"/>
                <a:cs typeface="+mn-cs"/>
              </a:rPr>
            </a:br>
            <a:endParaRPr kumimoji="0" lang="en-US" sz="1400" b="0" i="0" u="none" strike="noStrike" kern="1200" cap="none" spc="0" normalizeH="0" baseline="0" noProof="0" dirty="0">
              <a:ln>
                <a:noFill/>
              </a:ln>
              <a:solidFill>
                <a:srgbClr val="373A3C"/>
              </a:solidFill>
              <a:effectLst/>
              <a:uLnTx/>
              <a:uFillTx/>
              <a:latin typeface="Open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73A3C"/>
                </a:solidFill>
                <a:effectLst/>
                <a:uLnTx/>
                <a:uFillTx/>
                <a:latin typeface="OpenSans"/>
                <a:ea typeface="+mn-ea"/>
                <a:cs typeface="+mn-cs"/>
              </a:rPr>
              <a:t>In this course, you will learn: </a:t>
            </a:r>
          </a:p>
        </p:txBody>
      </p:sp>
      <p:sp>
        <p:nvSpPr>
          <p:cNvPr id="11" name="TextBox 10">
            <a:extLst>
              <a:ext uri="{FF2B5EF4-FFF2-40B4-BE49-F238E27FC236}">
                <a16:creationId xmlns:a16="http://schemas.microsoft.com/office/drawing/2014/main" id="{C9FE26C1-BE8D-40BD-A458-9E09805DBB74}"/>
              </a:ext>
            </a:extLst>
          </p:cNvPr>
          <p:cNvSpPr txBox="1"/>
          <p:nvPr/>
        </p:nvSpPr>
        <p:spPr>
          <a:xfrm>
            <a:off x="883548" y="4183123"/>
            <a:ext cx="9962752" cy="1169551"/>
          </a:xfrm>
          <a:prstGeom prst="rect">
            <a:avLst/>
          </a:prstGeom>
          <a:noFill/>
        </p:spPr>
        <p:txBody>
          <a:bodyPr wrap="square" numCol="2">
            <a:noAutofit/>
          </a:bodyPr>
          <a:lstStyle/>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altLang="sr-Latn-RS" sz="1400" b="0" i="0" u="none" strike="noStrike" kern="1200" cap="none" spc="0" normalizeH="0" baseline="0" noProof="0" dirty="0">
                <a:ln>
                  <a:noFill/>
                </a:ln>
                <a:solidFill>
                  <a:srgbClr val="373A3C"/>
                </a:solidFill>
                <a:effectLst/>
                <a:uLnTx/>
                <a:uFillTx/>
                <a:latin typeface="OpenSans"/>
                <a:ea typeface="+mn-ea"/>
                <a:cs typeface="+mn-cs"/>
              </a:rPr>
              <a:t>How to use data-driven AI to improve customer engagement</a:t>
            </a:r>
            <a:endParaRPr kumimoji="0" lang="hr-HR" altLang="sr-Latn-RS" sz="1400" b="0" i="0" u="none" strike="noStrike" kern="1200" cap="none" spc="0" normalizeH="0" baseline="0" noProof="0" dirty="0">
              <a:ln>
                <a:noFill/>
              </a:ln>
              <a:solidFill>
                <a:srgbClr val="373A3C"/>
              </a:solidFill>
              <a:effectLst/>
              <a:uLnTx/>
              <a:uFillTx/>
              <a:latin typeface="OpenSans"/>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altLang="sr-Latn-RS" sz="1400" b="0" i="0" u="none" strike="noStrike" kern="1200" cap="none" spc="0" normalizeH="0" baseline="0" noProof="0" dirty="0">
                <a:ln>
                  <a:noFill/>
                </a:ln>
                <a:solidFill>
                  <a:srgbClr val="373A3C"/>
                </a:solidFill>
                <a:effectLst/>
                <a:uLnTx/>
                <a:uFillTx/>
                <a:latin typeface="OpenSans"/>
                <a:ea typeface="+mn-ea"/>
                <a:cs typeface="+mn-cs"/>
              </a:rPr>
              <a:t>How to develop networked business models and leverage network effects</a:t>
            </a:r>
            <a:endParaRPr kumimoji="0" lang="hr-HR" altLang="sr-Latn-RS" sz="1400" b="0" i="0" u="none" strike="noStrike" kern="1200" cap="none" spc="0" normalizeH="0" baseline="0" noProof="0" dirty="0">
              <a:ln>
                <a:noFill/>
              </a:ln>
              <a:solidFill>
                <a:srgbClr val="373A3C"/>
              </a:solidFill>
              <a:effectLst/>
              <a:uLnTx/>
              <a:uFillTx/>
              <a:latin typeface="OpenSans"/>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altLang="sr-Latn-RS" sz="1400" b="0" i="0" u="none" strike="noStrike" kern="1200" cap="none" spc="0" normalizeH="0" baseline="0" noProof="0" dirty="0">
                <a:ln>
                  <a:noFill/>
                </a:ln>
                <a:solidFill>
                  <a:srgbClr val="373A3C"/>
                </a:solidFill>
                <a:effectLst/>
                <a:uLnTx/>
                <a:uFillTx/>
                <a:latin typeface="OpenSans"/>
                <a:ea typeface="+mn-ea"/>
                <a:cs typeface="+mn-cs"/>
              </a:rPr>
              <a:t>How to build a sustainable competitive advantage from data gathered on digital platforms</a:t>
            </a:r>
            <a:endParaRPr kumimoji="0" lang="hr-HR" altLang="sr-Latn-RS" sz="1400" b="0" i="0" u="none" strike="noStrike" kern="1200" cap="none" spc="0" normalizeH="0" baseline="0" noProof="0" dirty="0">
              <a:ln>
                <a:noFill/>
              </a:ln>
              <a:solidFill>
                <a:srgbClr val="373A3C"/>
              </a:solidFill>
              <a:effectLst/>
              <a:uLnTx/>
              <a:uFillTx/>
              <a:latin typeface="OpenSans"/>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US" altLang="sr-Latn-RS" sz="1400" b="0" i="0" u="none" strike="noStrike" kern="1200" cap="none" spc="0" normalizeH="0" baseline="0" noProof="0" dirty="0">
                <a:ln>
                  <a:noFill/>
                </a:ln>
                <a:solidFill>
                  <a:srgbClr val="373A3C"/>
                </a:solidFill>
                <a:effectLst/>
                <a:uLnTx/>
                <a:uFillTx/>
                <a:latin typeface="OpenSans"/>
                <a:ea typeface="+mn-ea"/>
                <a:cs typeface="+mn-cs"/>
              </a:rPr>
              <a:t>How to use algorithms, networks, and data to create AI Relationship Moments that are personalized to individual customers</a:t>
            </a:r>
            <a:endParaRPr kumimoji="0" lang="en-US" altLang="sr-Latn-RS" sz="2000" b="0" i="0" u="none" strike="noStrike" kern="1200" cap="none" spc="0" normalizeH="0" baseline="0" noProof="0" dirty="0">
              <a:ln>
                <a:noFill/>
              </a:ln>
              <a:solidFill>
                <a:srgbClr val="373A3C"/>
              </a:solidFill>
              <a:effectLst/>
              <a:uLnTx/>
              <a:uFillTx/>
              <a:latin typeface="OpenSans"/>
              <a:ea typeface="+mn-ea"/>
              <a:cs typeface="+mn-cs"/>
            </a:endParaRPr>
          </a:p>
        </p:txBody>
      </p:sp>
      <p:sp>
        <p:nvSpPr>
          <p:cNvPr id="2" name="Rectangle 1">
            <a:extLst>
              <a:ext uri="{FF2B5EF4-FFF2-40B4-BE49-F238E27FC236}">
                <a16:creationId xmlns:a16="http://schemas.microsoft.com/office/drawing/2014/main" id="{5151B046-1DD4-461B-89A1-E362FE6BA37B}"/>
              </a:ext>
            </a:extLst>
          </p:cNvPr>
          <p:cNvSpPr/>
          <p:nvPr/>
        </p:nvSpPr>
        <p:spPr>
          <a:xfrm>
            <a:off x="591656" y="2798128"/>
            <a:ext cx="10670508" cy="2919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60560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ocial Media, Social, Marketing, Internet, Mobile">
            <a:extLst>
              <a:ext uri="{FF2B5EF4-FFF2-40B4-BE49-F238E27FC236}">
                <a16:creationId xmlns:a16="http://schemas.microsoft.com/office/drawing/2014/main" id="{5821F9A5-746D-48F6-9B28-257D6FD4F43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l="20440" t="12310" r="20421" b="17213"/>
          <a:stretch/>
        </p:blipFill>
        <p:spPr bwMode="auto">
          <a:xfrm>
            <a:off x="6314173" y="1556469"/>
            <a:ext cx="5688182" cy="451919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Privacy</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concerns</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6" name="TextBox 5">
            <a:extLst>
              <a:ext uri="{FF2B5EF4-FFF2-40B4-BE49-F238E27FC236}">
                <a16:creationId xmlns:a16="http://schemas.microsoft.com/office/drawing/2014/main" id="{E4E673DB-FDAE-4E1B-822F-CD99934A463E}"/>
              </a:ext>
            </a:extLst>
          </p:cNvPr>
          <p:cNvSpPr txBox="1"/>
          <p:nvPr/>
        </p:nvSpPr>
        <p:spPr>
          <a:xfrm>
            <a:off x="394636" y="1556469"/>
            <a:ext cx="7209322" cy="4275529"/>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Using identification and interactivity technologies, the DOOH and mobile</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industries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are taking the Internet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experience into the physical world.</a:t>
            </a:r>
            <a:endPar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Tree>
    <p:extLst>
      <p:ext uri="{BB962C8B-B14F-4D97-AF65-F5344CB8AC3E}">
        <p14:creationId xmlns:p14="http://schemas.microsoft.com/office/powerpoint/2010/main" val="3658371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Privacy</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concerns</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6" name="TextBox 5">
            <a:extLst>
              <a:ext uri="{FF2B5EF4-FFF2-40B4-BE49-F238E27FC236}">
                <a16:creationId xmlns:a16="http://schemas.microsoft.com/office/drawing/2014/main" id="{E4E673DB-FDAE-4E1B-822F-CD99934A463E}"/>
              </a:ext>
            </a:extLst>
          </p:cNvPr>
          <p:cNvSpPr txBox="1"/>
          <p:nvPr/>
        </p:nvSpPr>
        <p:spPr>
          <a:xfrm>
            <a:off x="394636" y="1556469"/>
            <a:ext cx="10670508" cy="3870290"/>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As with many other new technologies, so with facial recognition technology, a large number of consumers might be </a:t>
            </a:r>
            <a:r>
              <a:rPr kumimoji="0" lang="en-US" sz="36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concerned</a:t>
            </a: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about their own privacy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and </a:t>
            </a: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the </a:t>
            </a:r>
            <a:r>
              <a:rPr kumimoji="0" lang="en-US" sz="36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protection </a:t>
            </a:r>
            <a:r>
              <a:rPr kumimoji="0" lang="en-US"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of personal data. </a:t>
            </a:r>
            <a:endPar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Tree>
    <p:extLst>
      <p:ext uri="{BB962C8B-B14F-4D97-AF65-F5344CB8AC3E}">
        <p14:creationId xmlns:p14="http://schemas.microsoft.com/office/powerpoint/2010/main" val="689780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Privacy</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concerns</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6" name="TextBox 5">
            <a:extLst>
              <a:ext uri="{FF2B5EF4-FFF2-40B4-BE49-F238E27FC236}">
                <a16:creationId xmlns:a16="http://schemas.microsoft.com/office/drawing/2014/main" id="{E4E673DB-FDAE-4E1B-822F-CD99934A463E}"/>
              </a:ext>
            </a:extLst>
          </p:cNvPr>
          <p:cNvSpPr txBox="1"/>
          <p:nvPr/>
        </p:nvSpPr>
        <p:spPr>
          <a:xfrm>
            <a:off x="394636" y="1556469"/>
            <a:ext cx="10670508" cy="4083169"/>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Unlike traditional digital advertising, fortunately, tracking DOOH audience data is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36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different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from what is done online,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which means that many of these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problems are greatly reduced,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if not eliminated. </a:t>
            </a:r>
            <a:endParaRPr kumimoji="0" lang="hr-HR" sz="2800" b="1"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pic>
        <p:nvPicPr>
          <p:cNvPr id="9218" name="Picture 2" descr="Keys, Lock, Icons, Security, Unlock, Keyhole, Privacy">
            <a:extLst>
              <a:ext uri="{FF2B5EF4-FFF2-40B4-BE49-F238E27FC236}">
                <a16:creationId xmlns:a16="http://schemas.microsoft.com/office/drawing/2014/main" id="{1DE32195-EFC9-42CD-B9EC-DC451FD33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7609" y="2097861"/>
            <a:ext cx="3044094" cy="394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72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Privacy</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concerns</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6" name="TextBox 5">
            <a:extLst>
              <a:ext uri="{FF2B5EF4-FFF2-40B4-BE49-F238E27FC236}">
                <a16:creationId xmlns:a16="http://schemas.microsoft.com/office/drawing/2014/main" id="{E4E673DB-FDAE-4E1B-822F-CD99934A463E}"/>
              </a:ext>
            </a:extLst>
          </p:cNvPr>
          <p:cNvSpPr txBox="1"/>
          <p:nvPr/>
        </p:nvSpPr>
        <p:spPr>
          <a:xfrm>
            <a:off x="394636" y="1556469"/>
            <a:ext cx="10670508" cy="3516347"/>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DOOH audience data is collected and stored in a state of semi-anonymity.</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This means that while audience data is tracked, no individual’s personal information is ever stored.</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Tree>
    <p:extLst>
      <p:ext uri="{BB962C8B-B14F-4D97-AF65-F5344CB8AC3E}">
        <p14:creationId xmlns:p14="http://schemas.microsoft.com/office/powerpoint/2010/main" val="387124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Semi-anonymity</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sample</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6" name="TextBox 5">
            <a:extLst>
              <a:ext uri="{FF2B5EF4-FFF2-40B4-BE49-F238E27FC236}">
                <a16:creationId xmlns:a16="http://schemas.microsoft.com/office/drawing/2014/main" id="{E4E673DB-FDAE-4E1B-822F-CD99934A463E}"/>
              </a:ext>
            </a:extLst>
          </p:cNvPr>
          <p:cNvSpPr txBox="1"/>
          <p:nvPr/>
        </p:nvSpPr>
        <p:spPr>
          <a:xfrm>
            <a:off x="394636" y="1556469"/>
            <a:ext cx="10670508" cy="3516347"/>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lang="hr-HR" sz="2800" dirty="0">
                <a:solidFill>
                  <a:prstClr val="black"/>
                </a:solidFill>
                <a:latin typeface="Stolzl Book" panose="00000500000000000000" charset="0"/>
                <a:cs typeface="Times New Roman" panose="02020603050405020304" pitchFamily="18" charset="0"/>
              </a:rPr>
              <a:t>A p</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erson</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goes</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to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the</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mall</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sees a digital sign, and pauses in front of it</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p>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He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or</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she</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watches</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an ad for a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new</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phone</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and</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leaves</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w</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hen an ad for a luxury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vacation</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package</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plays</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Tree>
    <p:extLst>
      <p:ext uri="{BB962C8B-B14F-4D97-AF65-F5344CB8AC3E}">
        <p14:creationId xmlns:p14="http://schemas.microsoft.com/office/powerpoint/2010/main" val="699591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Semi-anonymity</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sample</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cont</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6" name="TextBox 5">
            <a:extLst>
              <a:ext uri="{FF2B5EF4-FFF2-40B4-BE49-F238E27FC236}">
                <a16:creationId xmlns:a16="http://schemas.microsoft.com/office/drawing/2014/main" id="{E4E673DB-FDAE-4E1B-822F-CD99934A463E}"/>
              </a:ext>
            </a:extLst>
          </p:cNvPr>
          <p:cNvSpPr txBox="1"/>
          <p:nvPr/>
        </p:nvSpPr>
        <p:spPr>
          <a:xfrm>
            <a:off x="394636" y="1556469"/>
            <a:ext cx="10670508" cy="4378122"/>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Throughout this process, it is likely that some data about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that</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person</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have been collected.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Firstly, the mall owner has likely counted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that</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person</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and all foot traffic with simple IR sensors placed near the entrances.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Tree>
    <p:extLst>
      <p:ext uri="{BB962C8B-B14F-4D97-AF65-F5344CB8AC3E}">
        <p14:creationId xmlns:p14="http://schemas.microsoft.com/office/powerpoint/2010/main" val="3547564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Semi-anonymity</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sample</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cont</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6" name="TextBox 5">
            <a:extLst>
              <a:ext uri="{FF2B5EF4-FFF2-40B4-BE49-F238E27FC236}">
                <a16:creationId xmlns:a16="http://schemas.microsoft.com/office/drawing/2014/main" id="{E4E673DB-FDAE-4E1B-822F-CD99934A463E}"/>
              </a:ext>
            </a:extLst>
          </p:cNvPr>
          <p:cNvSpPr txBox="1"/>
          <p:nvPr/>
        </p:nvSpPr>
        <p:spPr>
          <a:xfrm>
            <a:off x="394636" y="1556469"/>
            <a:ext cx="10670508" cy="4480714"/>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Over time, this helps the mall owner build a very good picture of the traffic patterns at certain times and days of the year.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In transit, equivalent data is collected by turnstiles.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In Cinema, it’s ticket sales</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Tree>
    <p:extLst>
      <p:ext uri="{BB962C8B-B14F-4D97-AF65-F5344CB8AC3E}">
        <p14:creationId xmlns:p14="http://schemas.microsoft.com/office/powerpoint/2010/main" val="419117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8DA4DC-B872-4EB3-A5D5-7FC02B58E786}"/>
              </a:ext>
            </a:extLst>
          </p:cNvPr>
          <p:cNvSpPr/>
          <p:nvPr/>
        </p:nvSpPr>
        <p:spPr>
          <a:xfrm>
            <a:off x="11020926" y="0"/>
            <a:ext cx="1171074" cy="1265799"/>
          </a:xfrm>
          <a:prstGeom prst="rect">
            <a:avLst/>
          </a:prstGeom>
          <a:solidFill>
            <a:srgbClr val="F353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kstniOkvir 1">
            <a:extLst>
              <a:ext uri="{FF2B5EF4-FFF2-40B4-BE49-F238E27FC236}">
                <a16:creationId xmlns:a16="http://schemas.microsoft.com/office/drawing/2014/main" id="{04A83D9A-CCFF-433A-BC74-1BCCB7C3607D}"/>
              </a:ext>
            </a:extLst>
          </p:cNvPr>
          <p:cNvSpPr txBox="1"/>
          <p:nvPr/>
        </p:nvSpPr>
        <p:spPr>
          <a:xfrm>
            <a:off x="11059427" y="632899"/>
            <a:ext cx="1098472"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Q15</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16" name="Straight Connector 15">
            <a:extLst>
              <a:ext uri="{FF2B5EF4-FFF2-40B4-BE49-F238E27FC236}">
                <a16:creationId xmlns:a16="http://schemas.microsoft.com/office/drawing/2014/main" id="{5C190C8C-B7CE-4676-BBF2-64E386490FB7}"/>
              </a:ext>
            </a:extLst>
          </p:cNvPr>
          <p:cNvCxnSpPr>
            <a:cxnSpLocks/>
          </p:cNvCxnSpPr>
          <p:nvPr/>
        </p:nvCxnSpPr>
        <p:spPr>
          <a:xfrm flipV="1">
            <a:off x="394636" y="1256174"/>
            <a:ext cx="11278547" cy="9625"/>
          </a:xfrm>
          <a:prstGeom prst="line">
            <a:avLst/>
          </a:prstGeom>
          <a:ln>
            <a:solidFill>
              <a:srgbClr val="F137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niOkvir 1">
            <a:extLst>
              <a:ext uri="{FF2B5EF4-FFF2-40B4-BE49-F238E27FC236}">
                <a16:creationId xmlns:a16="http://schemas.microsoft.com/office/drawing/2014/main" id="{F0A2BAAE-0988-4F1F-A9E0-E96773FA7828}"/>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prstClr val="white"/>
                </a:solidFill>
                <a:effectLst/>
                <a:uLnTx/>
                <a:uFillTx/>
                <a:latin typeface="Stolzl Bold" panose="00000800000000000000" charset="0"/>
                <a:ea typeface="+mn-ea"/>
                <a:cs typeface="+mn-cs"/>
              </a:rPr>
              <a:t>Quick</a:t>
            </a:r>
            <a:r>
              <a:rPr kumimoji="0" lang="hr-HR" sz="4400" b="0" i="0" u="none" strike="noStrike" kern="1200" cap="none" spc="0" normalizeH="0" baseline="0" noProof="0" dirty="0">
                <a:ln>
                  <a:noFill/>
                </a:ln>
                <a:solidFill>
                  <a:prstClr val="white"/>
                </a:solidFill>
                <a:effectLst/>
                <a:uLnTx/>
                <a:uFillTx/>
                <a:latin typeface="Stolzl Bold" panose="00000800000000000000" charset="0"/>
                <a:ea typeface="+mn-ea"/>
                <a:cs typeface="+mn-cs"/>
              </a:rPr>
              <a:t> test</a:t>
            </a:r>
            <a:endParaRPr kumimoji="0" lang="en-US" sz="2800" b="0" i="0" u="none" strike="noStrike" kern="1200" cap="none" spc="0" normalizeH="0" baseline="0" noProof="0" dirty="0">
              <a:ln>
                <a:noFill/>
              </a:ln>
              <a:solidFill>
                <a:prstClr val="white"/>
              </a:solidFill>
              <a:effectLst/>
              <a:uLnTx/>
              <a:uFillTx/>
              <a:latin typeface="Stolzl Bold" panose="00000800000000000000" charset="0"/>
              <a:ea typeface="+mn-ea"/>
              <a:cs typeface="+mn-cs"/>
            </a:endParaRPr>
          </a:p>
        </p:txBody>
      </p:sp>
      <p:sp>
        <p:nvSpPr>
          <p:cNvPr id="19" name="TextBox 18">
            <a:extLst>
              <a:ext uri="{FF2B5EF4-FFF2-40B4-BE49-F238E27FC236}">
                <a16:creationId xmlns:a16="http://schemas.microsoft.com/office/drawing/2014/main" id="{173D1534-A247-435F-9C74-008E87FADEAE}"/>
              </a:ext>
            </a:extLst>
          </p:cNvPr>
          <p:cNvSpPr txBox="1"/>
          <p:nvPr/>
        </p:nvSpPr>
        <p:spPr>
          <a:xfrm>
            <a:off x="1309036" y="2331682"/>
            <a:ext cx="10173904" cy="933589"/>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Provide one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semi-anonymity</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sample</a:t>
            </a:r>
            <a:endParaRPr kumimoji="0" lang="en-US"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Tree>
    <p:extLst>
      <p:ext uri="{BB962C8B-B14F-4D97-AF65-F5344CB8AC3E}">
        <p14:creationId xmlns:p14="http://schemas.microsoft.com/office/powerpoint/2010/main" val="836876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The</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bottom</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line</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6" name="TextBox 5">
            <a:extLst>
              <a:ext uri="{FF2B5EF4-FFF2-40B4-BE49-F238E27FC236}">
                <a16:creationId xmlns:a16="http://schemas.microsoft.com/office/drawing/2014/main" id="{E4E673DB-FDAE-4E1B-822F-CD99934A463E}"/>
              </a:ext>
            </a:extLst>
          </p:cNvPr>
          <p:cNvSpPr txBox="1"/>
          <p:nvPr/>
        </p:nvSpPr>
        <p:spPr>
          <a:xfrm>
            <a:off x="394635" y="1556469"/>
            <a:ext cx="11241767" cy="4647426"/>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While DOOH audience data is collected, it is much less specific than online data, and does not result in specific campaigns being targeted to specific people.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Rather, the data is collected to illuminate patterns in audience activity and preference that can be used to better target campaigns to appropriate audiences – not specific individuals.</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Tree>
    <p:extLst>
      <p:ext uri="{BB962C8B-B14F-4D97-AF65-F5344CB8AC3E}">
        <p14:creationId xmlns:p14="http://schemas.microsoft.com/office/powerpoint/2010/main" val="1434037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T</a:t>
            </a: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he GDPR directive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and</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DOOH </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6" name="TextBox 5">
            <a:extLst>
              <a:ext uri="{FF2B5EF4-FFF2-40B4-BE49-F238E27FC236}">
                <a16:creationId xmlns:a16="http://schemas.microsoft.com/office/drawing/2014/main" id="{E4E673DB-FDAE-4E1B-822F-CD99934A463E}"/>
              </a:ext>
            </a:extLst>
          </p:cNvPr>
          <p:cNvSpPr txBox="1"/>
          <p:nvPr/>
        </p:nvSpPr>
        <p:spPr>
          <a:xfrm>
            <a:off x="394635" y="1556469"/>
            <a:ext cx="11241767" cy="4324261"/>
          </a:xfrm>
          <a:prstGeom prst="rect">
            <a:avLst/>
          </a:prstGeom>
          <a:noFill/>
        </p:spPr>
        <p:txBody>
          <a:bodyPr wrap="square">
            <a:spAutoFit/>
          </a:bodyPr>
          <a:lstStyle/>
          <a:p>
            <a:pPr marL="342900" marR="0" lvl="0" indent="-342900" algn="l" defTabSz="914400" rtl="0" eaLnBrk="1" fontAlgn="auto" latinLnBrk="0" hangingPunct="1">
              <a:lnSpc>
                <a:spcPct val="2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There is no impact of the GDPR directive on DOOH at all. </a:t>
            </a:r>
            <a:r>
              <a:rPr kumimoji="0" lang="en-US" sz="2800" b="1" i="0" u="none" strike="noStrike" kern="1200" cap="none" spc="0" normalizeH="0" baseline="0" noProof="0" dirty="0">
                <a:ln>
                  <a:noFill/>
                </a:ln>
                <a:solidFill>
                  <a:srgbClr val="F3539B"/>
                </a:solidFill>
                <a:effectLst/>
                <a:uLnTx/>
                <a:uFillTx/>
                <a:latin typeface="Stolzl Book" panose="00000500000000000000" charset="0"/>
                <a:ea typeface="+mn-ea"/>
                <a:cs typeface="Times New Roman" panose="02020603050405020304" pitchFamily="18" charset="0"/>
              </a:rPr>
              <a:t>Or at least not directly. </a:t>
            </a:r>
            <a:endParaRPr kumimoji="0" lang="hr-HR" sz="2800" b="1" i="0" u="none" strike="noStrike" kern="1200" cap="none" spc="0" normalizeH="0" baseline="0" noProof="0" dirty="0">
              <a:ln>
                <a:noFill/>
              </a:ln>
              <a:solidFill>
                <a:srgbClr val="F3539B"/>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2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The anonymized nature of DOOH audience data shows that they are outside the scope of the GDPR.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Tree>
    <p:extLst>
      <p:ext uri="{BB962C8B-B14F-4D97-AF65-F5344CB8AC3E}">
        <p14:creationId xmlns:p14="http://schemas.microsoft.com/office/powerpoint/2010/main" val="112606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D093D"/>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8DA4DC-B872-4EB3-A5D5-7FC02B58E786}"/>
              </a:ext>
            </a:extLst>
          </p:cNvPr>
          <p:cNvSpPr/>
          <p:nvPr/>
        </p:nvSpPr>
        <p:spPr>
          <a:xfrm>
            <a:off x="11020926" y="0"/>
            <a:ext cx="1171074" cy="1265799"/>
          </a:xfrm>
          <a:prstGeom prst="rect">
            <a:avLst/>
          </a:prstGeom>
          <a:solidFill>
            <a:srgbClr val="F353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kstniOkvir 1">
            <a:extLst>
              <a:ext uri="{FF2B5EF4-FFF2-40B4-BE49-F238E27FC236}">
                <a16:creationId xmlns:a16="http://schemas.microsoft.com/office/drawing/2014/main" id="{04A83D9A-CCFF-433A-BC74-1BCCB7C3607D}"/>
              </a:ext>
            </a:extLst>
          </p:cNvPr>
          <p:cNvSpPr txBox="1"/>
          <p:nvPr/>
        </p:nvSpPr>
        <p:spPr>
          <a:xfrm>
            <a:off x="11174931" y="632899"/>
            <a:ext cx="944467"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D1</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16" name="Straight Connector 15">
            <a:extLst>
              <a:ext uri="{FF2B5EF4-FFF2-40B4-BE49-F238E27FC236}">
                <a16:creationId xmlns:a16="http://schemas.microsoft.com/office/drawing/2014/main" id="{5C190C8C-B7CE-4676-BBF2-64E386490FB7}"/>
              </a:ext>
            </a:extLst>
          </p:cNvPr>
          <p:cNvCxnSpPr>
            <a:cxnSpLocks/>
          </p:cNvCxnSpPr>
          <p:nvPr/>
        </p:nvCxnSpPr>
        <p:spPr>
          <a:xfrm flipV="1">
            <a:off x="394636" y="1256174"/>
            <a:ext cx="11278547" cy="9625"/>
          </a:xfrm>
          <a:prstGeom prst="line">
            <a:avLst/>
          </a:prstGeom>
          <a:ln>
            <a:solidFill>
              <a:srgbClr val="F137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niOkvir 1">
            <a:extLst>
              <a:ext uri="{FF2B5EF4-FFF2-40B4-BE49-F238E27FC236}">
                <a16:creationId xmlns:a16="http://schemas.microsoft.com/office/drawing/2014/main" id="{F0A2BAAE-0988-4F1F-A9E0-E96773FA7828}"/>
              </a:ext>
            </a:extLst>
          </p:cNvPr>
          <p:cNvSpPr txBox="1"/>
          <p:nvPr/>
        </p:nvSpPr>
        <p:spPr>
          <a:xfrm>
            <a:off x="292282" y="306067"/>
            <a:ext cx="10160754" cy="1015663"/>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err="1">
                <a:ln>
                  <a:noFill/>
                </a:ln>
                <a:solidFill>
                  <a:prstClr val="white"/>
                </a:solidFill>
                <a:effectLst/>
                <a:uLnTx/>
                <a:uFillTx/>
                <a:latin typeface="Stolzl Bold" panose="00000800000000000000" charset="0"/>
                <a:ea typeface="+mn-ea"/>
                <a:cs typeface="+mn-cs"/>
              </a:rPr>
              <a:t>Discussion</a:t>
            </a:r>
            <a:r>
              <a:rPr kumimoji="0" lang="hr-HR" sz="3200" b="0" i="0" u="none" strike="noStrike" kern="1200" cap="none" spc="0" normalizeH="0" baseline="0" noProof="0" dirty="0">
                <a:ln>
                  <a:noFill/>
                </a:ln>
                <a:solidFill>
                  <a:prstClr val="white"/>
                </a:solidFill>
                <a:effectLst/>
                <a:uLnTx/>
                <a:uFillTx/>
                <a:latin typeface="Stolzl Bold" panose="00000800000000000000" charset="0"/>
                <a:ea typeface="+mn-ea"/>
                <a:cs typeface="+mn-cs"/>
              </a:rPr>
              <a:t>: </a:t>
            </a:r>
            <a:r>
              <a:rPr kumimoji="0" lang="en-US" sz="2800" b="0" i="0" u="none" strike="noStrike" kern="1200" cap="none" spc="0" normalizeH="0" baseline="0" noProof="0" dirty="0">
                <a:ln>
                  <a:noFill/>
                </a:ln>
                <a:solidFill>
                  <a:prstClr val="white"/>
                </a:solidFill>
                <a:effectLst/>
                <a:uLnTx/>
                <a:uFillTx/>
                <a:latin typeface="Stolzl Book" panose="00000500000000000000" charset="0"/>
                <a:ea typeface="+mn-ea"/>
                <a:cs typeface="+mn-cs"/>
              </a:rPr>
              <a:t>Take a look at the marketing’s journey the eras and skills:</a:t>
            </a:r>
          </a:p>
        </p:txBody>
      </p:sp>
      <p:sp>
        <p:nvSpPr>
          <p:cNvPr id="19" name="TextBox 18">
            <a:extLst>
              <a:ext uri="{FF2B5EF4-FFF2-40B4-BE49-F238E27FC236}">
                <a16:creationId xmlns:a16="http://schemas.microsoft.com/office/drawing/2014/main" id="{173D1534-A247-435F-9C74-008E87FADEAE}"/>
              </a:ext>
            </a:extLst>
          </p:cNvPr>
          <p:cNvSpPr txBox="1"/>
          <p:nvPr/>
        </p:nvSpPr>
        <p:spPr>
          <a:xfrm>
            <a:off x="394636" y="1325918"/>
            <a:ext cx="11724761" cy="5057795"/>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tolzl Book" panose="00000500000000000000" charset="0"/>
                <a:ea typeface="+mn-ea"/>
                <a:cs typeface="+mn-cs"/>
              </a:rPr>
              <a:t>1.0  Analog Era: Big capital, big brands</a:t>
            </a:r>
            <a:r>
              <a:rPr kumimoji="0" lang="hr-HR" sz="20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20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and</a:t>
            </a:r>
            <a:r>
              <a:rPr kumimoji="0" lang="hr-HR" sz="20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en-US" sz="2000" b="0" i="0" u="none" strike="noStrike" kern="1200" cap="none" spc="0" normalizeH="0" baseline="0" noProof="0" dirty="0">
                <a:ln>
                  <a:noFill/>
                </a:ln>
                <a:solidFill>
                  <a:prstClr val="white"/>
                </a:solidFill>
                <a:effectLst/>
                <a:uLnTx/>
                <a:uFillTx/>
                <a:latin typeface="Stolzl Book" panose="00000500000000000000" charset="0"/>
                <a:ea typeface="+mn-ea"/>
                <a:cs typeface="+mn-cs"/>
              </a:rPr>
              <a:t>ad budgets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tolzl Book" panose="00000500000000000000" charset="0"/>
                <a:ea typeface="+mn-ea"/>
                <a:cs typeface="+mn-cs"/>
              </a:rPr>
              <a:t>2.0  Digital Era: Marketing with tracking, data-driven optimization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tolzl Book" panose="00000500000000000000" charset="0"/>
                <a:ea typeface="+mn-ea"/>
                <a:cs typeface="+mn-cs"/>
              </a:rPr>
              <a:t>3.0  Network/Social/Mobile Era: User-generated content, inbound, communities, brands as publishers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tolzl Book" panose="00000500000000000000" charset="0"/>
                <a:ea typeface="+mn-ea"/>
                <a:cs typeface="+mn-cs"/>
              </a:rPr>
              <a:t>4.0  Growth Era: Full lifecycle experience management, marketing stack, APIs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tolzl Book" panose="00000500000000000000" charset="0"/>
                <a:ea typeface="+mn-ea"/>
                <a:cs typeface="+mn-cs"/>
              </a:rPr>
              <a:t>5.0  AI Collaboration Era: Use AI in your tech stack as a force multiplier before your competitors do</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3539B"/>
                </a:solidFill>
                <a:effectLst/>
                <a:uLnTx/>
                <a:uFillTx/>
                <a:latin typeface="Stolzl Book" panose="00000500000000000000" charset="0"/>
                <a:ea typeface="+mn-ea"/>
                <a:cs typeface="+mn-cs"/>
              </a:rPr>
              <a:t>Can you imagine what Marketing 6.0 will bring?</a:t>
            </a:r>
            <a:r>
              <a:rPr kumimoji="0" lang="en-US" sz="2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p>
        </p:txBody>
      </p:sp>
    </p:spTree>
    <p:extLst>
      <p:ext uri="{BB962C8B-B14F-4D97-AF65-F5344CB8AC3E}">
        <p14:creationId xmlns:p14="http://schemas.microsoft.com/office/powerpoint/2010/main" val="2682269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T</a:t>
            </a: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he GDPR directive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and</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DOOH </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6" name="TextBox 5">
            <a:extLst>
              <a:ext uri="{FF2B5EF4-FFF2-40B4-BE49-F238E27FC236}">
                <a16:creationId xmlns:a16="http://schemas.microsoft.com/office/drawing/2014/main" id="{E4E673DB-FDAE-4E1B-822F-CD99934A463E}"/>
              </a:ext>
            </a:extLst>
          </p:cNvPr>
          <p:cNvSpPr txBox="1"/>
          <p:nvPr/>
        </p:nvSpPr>
        <p:spPr>
          <a:xfrm>
            <a:off x="394635" y="1556469"/>
            <a:ext cx="11241767" cy="3144451"/>
          </a:xfrm>
          <a:prstGeom prst="rect">
            <a:avLst/>
          </a:prstGeom>
          <a:noFill/>
        </p:spPr>
        <p:txBody>
          <a:bodyPr wrap="square">
            <a:spAutoFit/>
          </a:bodyPr>
          <a:lstStyle/>
          <a:p>
            <a:pPr marL="342900" marR="0" lvl="0" indent="-342900" algn="l" defTabSz="914400" rtl="0" eaLnBrk="1" fontAlgn="auto" latinLnBrk="0" hangingPunct="1">
              <a:lnSpc>
                <a:spcPct val="2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When data are collected from other channels, such as mobile devices or locations, appropriate permissions should be provided for access to these data sources.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Tree>
    <p:extLst>
      <p:ext uri="{BB962C8B-B14F-4D97-AF65-F5344CB8AC3E}">
        <p14:creationId xmlns:p14="http://schemas.microsoft.com/office/powerpoint/2010/main" val="1335430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T</a:t>
            </a: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he GDPR directive </a:t>
            </a:r>
            <a:r>
              <a:rPr kumimoji="0" lang="hr-HR" sz="4400" b="0" i="0" u="none" strike="noStrike" kern="1200" cap="none" spc="0" normalizeH="0" baseline="0" noProof="0" dirty="0" err="1">
                <a:ln>
                  <a:noFill/>
                </a:ln>
                <a:solidFill>
                  <a:srgbClr val="BE2566"/>
                </a:solidFill>
                <a:effectLst/>
                <a:uLnTx/>
                <a:uFillTx/>
                <a:latin typeface="Stolzl Bold" panose="00000800000000000000" charset="0"/>
                <a:ea typeface="+mn-ea"/>
                <a:cs typeface="+mn-cs"/>
              </a:rPr>
              <a:t>and</a:t>
            </a:r>
            <a:r>
              <a:rPr kumimoji="0" lang="hr-HR"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 </a:t>
            </a: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DOOH </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sp>
        <p:nvSpPr>
          <p:cNvPr id="6" name="TextBox 5">
            <a:extLst>
              <a:ext uri="{FF2B5EF4-FFF2-40B4-BE49-F238E27FC236}">
                <a16:creationId xmlns:a16="http://schemas.microsoft.com/office/drawing/2014/main" id="{E4E673DB-FDAE-4E1B-822F-CD99934A463E}"/>
              </a:ext>
            </a:extLst>
          </p:cNvPr>
          <p:cNvSpPr txBox="1"/>
          <p:nvPr/>
        </p:nvSpPr>
        <p:spPr>
          <a:xfrm>
            <a:off x="394635" y="1556469"/>
            <a:ext cx="11241767" cy="3413755"/>
          </a:xfrm>
          <a:prstGeom prst="rect">
            <a:avLst/>
          </a:prstGeom>
          <a:noFill/>
        </p:spPr>
        <p:txBody>
          <a:bodyPr wrap="square">
            <a:spAutoFit/>
          </a:bodyPr>
          <a:lstStyle/>
          <a:p>
            <a:pPr marL="342900" marR="0" lvl="0" indent="-342900" algn="l" defTabSz="914400" rtl="0" eaLnBrk="1" fontAlgn="auto" latinLnBrk="0" hangingPunct="1">
              <a:lnSpc>
                <a:spcPct val="20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Overall, the fact that the GDPR touches the DOOH space so lightly means that the DOOH is increasingly seen as </a:t>
            </a:r>
            <a:r>
              <a:rPr kumimoji="0" lang="en-US" sz="2800" b="1" i="0" u="none" strike="noStrike" kern="1200" cap="none" spc="0" normalizeH="0" baseline="0" noProof="0" dirty="0">
                <a:ln>
                  <a:noFill/>
                </a:ln>
                <a:solidFill>
                  <a:srgbClr val="F3539B"/>
                </a:solidFill>
                <a:effectLst/>
                <a:uLnTx/>
                <a:uFillTx/>
                <a:latin typeface="Stolzl Book" panose="00000500000000000000" charset="0"/>
                <a:ea typeface="+mn-ea"/>
                <a:cs typeface="Times New Roman" panose="02020603050405020304" pitchFamily="18" charset="0"/>
              </a:rPr>
              <a:t>a good replacement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for those network channels that are now more strictly regulated.</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Tree>
    <p:extLst>
      <p:ext uri="{BB962C8B-B14F-4D97-AF65-F5344CB8AC3E}">
        <p14:creationId xmlns:p14="http://schemas.microsoft.com/office/powerpoint/2010/main" val="977448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51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8DA4DC-B872-4EB3-A5D5-7FC02B58E786}"/>
              </a:ext>
            </a:extLst>
          </p:cNvPr>
          <p:cNvSpPr/>
          <p:nvPr/>
        </p:nvSpPr>
        <p:spPr>
          <a:xfrm>
            <a:off x="11020926" y="0"/>
            <a:ext cx="1171074" cy="1265799"/>
          </a:xfrm>
          <a:prstGeom prst="rect">
            <a:avLst/>
          </a:prstGeom>
          <a:solidFill>
            <a:srgbClr val="F3539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kstniOkvir 1">
            <a:extLst>
              <a:ext uri="{FF2B5EF4-FFF2-40B4-BE49-F238E27FC236}">
                <a16:creationId xmlns:a16="http://schemas.microsoft.com/office/drawing/2014/main" id="{04A83D9A-CCFF-433A-BC74-1BCCB7C3607D}"/>
              </a:ext>
            </a:extLst>
          </p:cNvPr>
          <p:cNvSpPr txBox="1"/>
          <p:nvPr/>
        </p:nvSpPr>
        <p:spPr>
          <a:xfrm>
            <a:off x="11059427" y="632899"/>
            <a:ext cx="1098472"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Q11</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16" name="Straight Connector 15">
            <a:extLst>
              <a:ext uri="{FF2B5EF4-FFF2-40B4-BE49-F238E27FC236}">
                <a16:creationId xmlns:a16="http://schemas.microsoft.com/office/drawing/2014/main" id="{5C190C8C-B7CE-4676-BBF2-64E386490FB7}"/>
              </a:ext>
            </a:extLst>
          </p:cNvPr>
          <p:cNvCxnSpPr>
            <a:cxnSpLocks/>
          </p:cNvCxnSpPr>
          <p:nvPr/>
        </p:nvCxnSpPr>
        <p:spPr>
          <a:xfrm flipV="1">
            <a:off x="394636" y="1256174"/>
            <a:ext cx="11278547" cy="9625"/>
          </a:xfrm>
          <a:prstGeom prst="line">
            <a:avLst/>
          </a:prstGeom>
          <a:ln>
            <a:solidFill>
              <a:srgbClr val="F1378B"/>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niOkvir 1">
            <a:extLst>
              <a:ext uri="{FF2B5EF4-FFF2-40B4-BE49-F238E27FC236}">
                <a16:creationId xmlns:a16="http://schemas.microsoft.com/office/drawing/2014/main" id="{F0A2BAAE-0988-4F1F-A9E0-E96773FA7828}"/>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4400" b="0" i="0" u="none" strike="noStrike" kern="1200" cap="none" spc="0" normalizeH="0" baseline="0" noProof="0" dirty="0" err="1">
                <a:ln>
                  <a:noFill/>
                </a:ln>
                <a:solidFill>
                  <a:prstClr val="white"/>
                </a:solidFill>
                <a:effectLst/>
                <a:uLnTx/>
                <a:uFillTx/>
                <a:latin typeface="Stolzl Bold" panose="00000800000000000000" charset="0"/>
                <a:ea typeface="+mn-ea"/>
                <a:cs typeface="+mn-cs"/>
              </a:rPr>
              <a:t>Quick</a:t>
            </a:r>
            <a:r>
              <a:rPr kumimoji="0" lang="hr-HR" sz="4400" b="0" i="0" u="none" strike="noStrike" kern="1200" cap="none" spc="0" normalizeH="0" baseline="0" noProof="0" dirty="0">
                <a:ln>
                  <a:noFill/>
                </a:ln>
                <a:solidFill>
                  <a:prstClr val="white"/>
                </a:solidFill>
                <a:effectLst/>
                <a:uLnTx/>
                <a:uFillTx/>
                <a:latin typeface="Stolzl Bold" panose="00000800000000000000" charset="0"/>
                <a:ea typeface="+mn-ea"/>
                <a:cs typeface="+mn-cs"/>
              </a:rPr>
              <a:t> test</a:t>
            </a:r>
            <a:endParaRPr kumimoji="0" lang="en-US" sz="2800" b="0" i="0" u="none" strike="noStrike" kern="1200" cap="none" spc="0" normalizeH="0" baseline="0" noProof="0" dirty="0">
              <a:ln>
                <a:noFill/>
              </a:ln>
              <a:solidFill>
                <a:prstClr val="white"/>
              </a:solidFill>
              <a:effectLst/>
              <a:uLnTx/>
              <a:uFillTx/>
              <a:latin typeface="Stolzl Bold" panose="00000800000000000000" charset="0"/>
              <a:ea typeface="+mn-ea"/>
              <a:cs typeface="+mn-cs"/>
            </a:endParaRPr>
          </a:p>
        </p:txBody>
      </p:sp>
      <p:sp>
        <p:nvSpPr>
          <p:cNvPr id="19" name="TextBox 18">
            <a:extLst>
              <a:ext uri="{FF2B5EF4-FFF2-40B4-BE49-F238E27FC236}">
                <a16:creationId xmlns:a16="http://schemas.microsoft.com/office/drawing/2014/main" id="{173D1534-A247-435F-9C74-008E87FADEAE}"/>
              </a:ext>
            </a:extLst>
          </p:cNvPr>
          <p:cNvSpPr txBox="1"/>
          <p:nvPr/>
        </p:nvSpPr>
        <p:spPr>
          <a:xfrm>
            <a:off x="1309036" y="2331682"/>
            <a:ext cx="10173904" cy="933589"/>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What</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are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the</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steps</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to </a:t>
            </a:r>
            <a:r>
              <a:rPr kumimoji="0" lang="hr-HR" sz="3200" b="0" i="0" u="none" strike="noStrike" kern="1200" cap="none" spc="0" normalizeH="0" baseline="0" noProof="0" dirty="0" err="1">
                <a:ln>
                  <a:noFill/>
                </a:ln>
                <a:solidFill>
                  <a:prstClr val="white"/>
                </a:solidFill>
                <a:effectLst/>
                <a:uLnTx/>
                <a:uFillTx/>
                <a:latin typeface="Stolzl Book" panose="00000500000000000000" charset="0"/>
                <a:ea typeface="+mn-ea"/>
                <a:cs typeface="+mn-cs"/>
              </a:rPr>
              <a:t>aquire</a:t>
            </a:r>
            <a:r>
              <a:rPr kumimoji="0" lang="hr-HR" sz="3200" b="0" i="0" u="none" strike="noStrike" kern="1200" cap="none" spc="0" normalizeH="0" baseline="0" noProof="0" dirty="0">
                <a:ln>
                  <a:noFill/>
                </a:ln>
                <a:solidFill>
                  <a:prstClr val="white"/>
                </a:solidFill>
                <a:effectLst/>
                <a:uLnTx/>
                <a:uFillTx/>
                <a:latin typeface="Stolzl Book" panose="00000500000000000000" charset="0"/>
                <a:ea typeface="+mn-ea"/>
                <a:cs typeface="+mn-cs"/>
              </a:rPr>
              <a:t> data?</a:t>
            </a:r>
            <a:endParaRPr kumimoji="0" lang="en-US" sz="3200" b="0" i="0" u="none" strike="noStrike" kern="1200" cap="none" spc="0" normalizeH="0" baseline="0" noProof="0" dirty="0">
              <a:ln>
                <a:noFill/>
              </a:ln>
              <a:solidFill>
                <a:prstClr val="white"/>
              </a:solidFill>
              <a:effectLst/>
              <a:uLnTx/>
              <a:uFillTx/>
              <a:latin typeface="Stolzl Book" panose="00000500000000000000" charset="0"/>
              <a:ea typeface="+mn-ea"/>
              <a:cs typeface="+mn-cs"/>
            </a:endParaRPr>
          </a:p>
        </p:txBody>
      </p:sp>
    </p:spTree>
    <p:extLst>
      <p:ext uri="{BB962C8B-B14F-4D97-AF65-F5344CB8AC3E}">
        <p14:creationId xmlns:p14="http://schemas.microsoft.com/office/powerpoint/2010/main" val="1154436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F6840-E649-47E1-B911-373A8445E1D8}"/>
              </a:ext>
            </a:extLst>
          </p:cNvPr>
          <p:cNvSpPr>
            <a:spLocks noGrp="1"/>
          </p:cNvSpPr>
          <p:nvPr>
            <p:ph type="title"/>
          </p:nvPr>
        </p:nvSpPr>
        <p:spPr/>
        <p:txBody>
          <a:bodyPr>
            <a:normAutofit fontScale="90000"/>
          </a:bodyPr>
          <a:lstStyle/>
          <a:p>
            <a:pPr algn="r"/>
            <a:r>
              <a:rPr lang="en-US" b="0" i="0" dirty="0">
                <a:solidFill>
                  <a:schemeClr val="bg1">
                    <a:lumMod val="50000"/>
                  </a:schemeClr>
                </a:solidFill>
                <a:effectLst/>
                <a:latin typeface="Georgia" panose="02040502050405020303" pitchFamily="18" charset="0"/>
              </a:rPr>
              <a:t>“Our whole role in life is to give you something you didn't know you wanted. And then once you get it, you can't imagine your life without it.”</a:t>
            </a:r>
            <a:br>
              <a:rPr lang="hr-HR" b="0" i="0" dirty="0">
                <a:solidFill>
                  <a:schemeClr val="bg1">
                    <a:lumMod val="50000"/>
                  </a:schemeClr>
                </a:solidFill>
                <a:effectLst/>
                <a:latin typeface="Georgia" panose="02040502050405020303" pitchFamily="18" charset="0"/>
              </a:rPr>
            </a:br>
            <a:r>
              <a:rPr lang="en-US" sz="4000" b="0" i="0" dirty="0">
                <a:solidFill>
                  <a:schemeClr val="bg1">
                    <a:lumMod val="50000"/>
                  </a:schemeClr>
                </a:solidFill>
                <a:effectLst/>
                <a:latin typeface="Georgia" panose="02040502050405020303" pitchFamily="18" charset="0"/>
              </a:rPr>
              <a:t>Tim Cook CEO of Apple</a:t>
            </a:r>
            <a:endParaRPr lang="en-US" b="0" i="0" dirty="0">
              <a:solidFill>
                <a:schemeClr val="bg1">
                  <a:lumMod val="50000"/>
                </a:schemeClr>
              </a:solidFill>
              <a:effectLst/>
              <a:latin typeface="Georgia" panose="02040502050405020303" pitchFamily="18" charset="0"/>
            </a:endParaRPr>
          </a:p>
        </p:txBody>
      </p:sp>
    </p:spTree>
    <p:extLst>
      <p:ext uri="{BB962C8B-B14F-4D97-AF65-F5344CB8AC3E}">
        <p14:creationId xmlns:p14="http://schemas.microsoft.com/office/powerpoint/2010/main" val="1245340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378669"/>
            <a:ext cx="10670508" cy="3744615"/>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Channel we selected: </a:t>
            </a:r>
          </a:p>
          <a:p>
            <a:pPr marL="457200" marR="0" lvl="1" indent="0" algn="l"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D</a:t>
            </a:r>
            <a:r>
              <a:rPr kumimoji="0" lang="hr-HR" sz="3600" b="1" i="0" u="none" strike="noStrike" kern="1200" cap="none" spc="0" normalizeH="0" baseline="0" noProof="0" dirty="0" err="1">
                <a:ln>
                  <a:noFill/>
                </a:ln>
                <a:solidFill>
                  <a:srgbClr val="C30E60"/>
                </a:solidFill>
                <a:effectLst/>
                <a:uLnTx/>
                <a:uFillTx/>
                <a:latin typeface="Stolzl Book" panose="00000500000000000000" charset="0"/>
                <a:ea typeface="+mn-ea"/>
                <a:cs typeface="Times New Roman" panose="02020603050405020304" pitchFamily="18" charset="0"/>
              </a:rPr>
              <a:t>igital</a:t>
            </a:r>
            <a:r>
              <a:rPr kumimoji="0" lang="hr-HR" sz="36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 </a:t>
            </a:r>
            <a:r>
              <a:rPr kumimoji="0" lang="en-US" sz="36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O</a:t>
            </a:r>
            <a:r>
              <a:rPr kumimoji="0" lang="hr-HR" sz="3600" b="1" i="0" u="none" strike="noStrike" kern="1200" cap="none" spc="0" normalizeH="0" baseline="0" noProof="0" dirty="0" err="1">
                <a:ln>
                  <a:noFill/>
                </a:ln>
                <a:solidFill>
                  <a:srgbClr val="C30E60"/>
                </a:solidFill>
                <a:effectLst/>
                <a:uLnTx/>
                <a:uFillTx/>
                <a:latin typeface="Stolzl Book" panose="00000500000000000000" charset="0"/>
                <a:ea typeface="+mn-ea"/>
                <a:cs typeface="Times New Roman" panose="02020603050405020304" pitchFamily="18" charset="0"/>
              </a:rPr>
              <a:t>ut</a:t>
            </a:r>
            <a:r>
              <a:rPr kumimoji="0" lang="en-US" sz="36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O</a:t>
            </a:r>
            <a:r>
              <a:rPr kumimoji="0" lang="hr-HR" sz="36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f</a:t>
            </a:r>
            <a:r>
              <a:rPr kumimoji="0" lang="en-US" sz="36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H</a:t>
            </a:r>
            <a:r>
              <a:rPr kumimoji="0" lang="hr-HR" sz="36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rPr>
              <a:t>ome</a:t>
            </a:r>
            <a:endParaRPr kumimoji="0" lang="en-US" sz="3600" b="1" i="0" u="none" strike="noStrike" kern="1200" cap="none" spc="0" normalizeH="0" baseline="0" noProof="0" dirty="0">
              <a:ln>
                <a:noFill/>
              </a:ln>
              <a:solidFill>
                <a:srgbClr val="C30E60"/>
              </a:solidFill>
              <a:effectLst/>
              <a:uLnTx/>
              <a:uFillTx/>
              <a:latin typeface="Stolzl Book" panose="00000500000000000000" charset="0"/>
              <a:ea typeface="+mn-ea"/>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Why? </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a:p>
            <a:pPr marL="800100" marR="0" lvl="1"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C</a:t>
            </a:r>
            <a:r>
              <a:rPr kumimoji="0" lang="en-US"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onsumers</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spend roughly 70</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of time away from home</a:t>
            </a:r>
            <a:endPar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endParaRP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Channel selection</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pic>
        <p:nvPicPr>
          <p:cNvPr id="12290" name="Picture 2">
            <a:extLst>
              <a:ext uri="{FF2B5EF4-FFF2-40B4-BE49-F238E27FC236}">
                <a16:creationId xmlns:a16="http://schemas.microsoft.com/office/drawing/2014/main" id="{CE1C2C2C-5A65-485D-B3B3-11F085141C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444" r="15099"/>
          <a:stretch/>
        </p:blipFill>
        <p:spPr bwMode="auto">
          <a:xfrm>
            <a:off x="9105899" y="1509195"/>
            <a:ext cx="2362201" cy="437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2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378669"/>
            <a:ext cx="8171848" cy="4206280"/>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Advantages </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DOOH </a:t>
            </a:r>
            <a:r>
              <a:rPr kumimoji="0" lang="hr-HR" sz="2800" b="0" i="0" u="none" strike="noStrike" kern="1200" cap="none" spc="0" normalizeH="0" baseline="0" noProof="0" dirty="0" err="1">
                <a:ln>
                  <a:noFill/>
                </a:ln>
                <a:solidFill>
                  <a:prstClr val="black"/>
                </a:solidFill>
                <a:effectLst/>
                <a:uLnTx/>
                <a:uFillTx/>
                <a:latin typeface="Stolzl Book" panose="00000500000000000000" charset="0"/>
                <a:ea typeface="+mn-ea"/>
                <a:cs typeface="Times New Roman" panose="02020603050405020304" pitchFamily="18" charset="0"/>
              </a:rPr>
              <a:t>advertising</a:t>
            </a:r>
            <a: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over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other types of advertising:</a:t>
            </a:r>
          </a:p>
          <a:p>
            <a:pPr marL="1714500" marR="0" lvl="3"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Reach large audiences</a:t>
            </a:r>
          </a:p>
          <a:p>
            <a:pPr marL="1714500" marR="0" lvl="3"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Target with greater impact</a:t>
            </a:r>
          </a:p>
          <a:p>
            <a:pPr marL="1714500" marR="0" lvl="3"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Measure results and refine strategies</a:t>
            </a: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2566"/>
                </a:solidFill>
                <a:effectLst/>
                <a:uLnTx/>
                <a:uFillTx/>
                <a:latin typeface="Stolzl Bold" panose="00000800000000000000" charset="0"/>
                <a:ea typeface="+mn-ea"/>
                <a:cs typeface="+mn-cs"/>
              </a:rPr>
              <a:t>Channel selection</a:t>
            </a:r>
            <a:endParaRPr kumimoji="0" lang="en-US" sz="2800" b="0" i="0" u="none" strike="noStrike" kern="1200" cap="none" spc="0" normalizeH="0" baseline="0" noProof="0" dirty="0">
              <a:ln>
                <a:noFill/>
              </a:ln>
              <a:solidFill>
                <a:srgbClr val="BE2566"/>
              </a:solidFill>
              <a:effectLst/>
              <a:uLnTx/>
              <a:uFillTx/>
              <a:latin typeface="Stolzl Bold" panose="00000800000000000000" charset="0"/>
              <a:ea typeface="+mn-ea"/>
              <a:cs typeface="+mn-cs"/>
            </a:endParaRPr>
          </a:p>
        </p:txBody>
      </p:sp>
      <p:pic>
        <p:nvPicPr>
          <p:cNvPr id="12290" name="Picture 2">
            <a:extLst>
              <a:ext uri="{FF2B5EF4-FFF2-40B4-BE49-F238E27FC236}">
                <a16:creationId xmlns:a16="http://schemas.microsoft.com/office/drawing/2014/main" id="{CE1C2C2C-5A65-485D-B3B3-11F085141C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444" r="15099"/>
          <a:stretch/>
        </p:blipFill>
        <p:spPr bwMode="auto">
          <a:xfrm>
            <a:off x="9105899" y="1509195"/>
            <a:ext cx="2362201" cy="437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665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5F5213-6255-4187-9A35-257E1BE26953}"/>
              </a:ext>
            </a:extLst>
          </p:cNvPr>
          <p:cNvGrpSpPr/>
          <p:nvPr/>
        </p:nvGrpSpPr>
        <p:grpSpPr>
          <a:xfrm>
            <a:off x="5908107" y="1605648"/>
            <a:ext cx="6283893" cy="4354249"/>
            <a:chOff x="6692417" y="2331682"/>
            <a:chExt cx="5194434" cy="3599339"/>
          </a:xfrm>
        </p:grpSpPr>
        <p:pic>
          <p:nvPicPr>
            <p:cNvPr id="8" name="Picture 7">
              <a:extLst>
                <a:ext uri="{FF2B5EF4-FFF2-40B4-BE49-F238E27FC236}">
                  <a16:creationId xmlns:a16="http://schemas.microsoft.com/office/drawing/2014/main" id="{D1E34515-0414-436E-A288-A62854EDA080}"/>
                </a:ext>
              </a:extLst>
            </p:cNvPr>
            <p:cNvPicPr>
              <a:picLocks noChangeAspect="1"/>
            </p:cNvPicPr>
            <p:nvPr/>
          </p:nvPicPr>
          <p:blipFill>
            <a:blip r:embed="rId3"/>
            <a:stretch>
              <a:fillRect/>
            </a:stretch>
          </p:blipFill>
          <p:spPr>
            <a:xfrm>
              <a:off x="6692417" y="2331682"/>
              <a:ext cx="5194434" cy="3599339"/>
            </a:xfrm>
            <a:prstGeom prst="rect">
              <a:avLst/>
            </a:prstGeom>
          </p:spPr>
        </p:pic>
        <p:sp>
          <p:nvSpPr>
            <p:cNvPr id="2" name="Rectangle 1">
              <a:extLst>
                <a:ext uri="{FF2B5EF4-FFF2-40B4-BE49-F238E27FC236}">
                  <a16:creationId xmlns:a16="http://schemas.microsoft.com/office/drawing/2014/main" id="{4839236F-3531-436D-850B-7BF4B506A6BB}"/>
                </a:ext>
              </a:extLst>
            </p:cNvPr>
            <p:cNvSpPr/>
            <p:nvPr/>
          </p:nvSpPr>
          <p:spPr>
            <a:xfrm>
              <a:off x="7112000" y="3187700"/>
              <a:ext cx="1485900" cy="7493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DDCA842-B95B-4EED-BEFF-BB5C1976DE63}"/>
                </a:ext>
              </a:extLst>
            </p:cNvPr>
            <p:cNvSpPr/>
            <p:nvPr/>
          </p:nvSpPr>
          <p:spPr>
            <a:xfrm>
              <a:off x="7090739" y="4730031"/>
              <a:ext cx="4545664" cy="120099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B4AC1AB-16A1-4EC1-9FE8-0D9A9A577C1A}"/>
                </a:ext>
              </a:extLst>
            </p:cNvPr>
            <p:cNvSpPr/>
            <p:nvPr/>
          </p:nvSpPr>
          <p:spPr>
            <a:xfrm>
              <a:off x="9855200" y="2415033"/>
              <a:ext cx="1942164" cy="231499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22">
            <a:extLst>
              <a:ext uri="{FF2B5EF4-FFF2-40B4-BE49-F238E27FC236}">
                <a16:creationId xmlns:a16="http://schemas.microsoft.com/office/drawing/2014/main" id="{25089F28-DC18-48C2-969D-CFF9D5588DBB}"/>
              </a:ext>
            </a:extLst>
          </p:cNvPr>
          <p:cNvSpPr/>
          <p:nvPr/>
        </p:nvSpPr>
        <p:spPr>
          <a:xfrm>
            <a:off x="11581702" y="0"/>
            <a:ext cx="610298" cy="1265799"/>
          </a:xfrm>
          <a:prstGeom prst="rect">
            <a:avLst/>
          </a:prstGeom>
          <a:solidFill>
            <a:srgbClr val="C30E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kstniOkvir 1">
            <a:extLst>
              <a:ext uri="{FF2B5EF4-FFF2-40B4-BE49-F238E27FC236}">
                <a16:creationId xmlns:a16="http://schemas.microsoft.com/office/drawing/2014/main" id="{57E637A3-6AD1-48F3-B313-28D6A5ABB41C}"/>
              </a:ext>
            </a:extLst>
          </p:cNvPr>
          <p:cNvSpPr txBox="1"/>
          <p:nvPr/>
        </p:nvSpPr>
        <p:spPr>
          <a:xfrm>
            <a:off x="11636403" y="632899"/>
            <a:ext cx="482995" cy="5847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200" b="0" i="0" u="none" strike="noStrike" kern="1200" cap="none" spc="0" normalizeH="0" baseline="0" noProof="0" dirty="0">
                <a:ln>
                  <a:noFill/>
                </a:ln>
                <a:solidFill>
                  <a:srgbClr val="D23E38"/>
                </a:solidFill>
                <a:effectLst/>
                <a:uLnTx/>
                <a:uFillTx/>
                <a:latin typeface="Stolzl Bold" panose="00000800000000000000" charset="0"/>
                <a:ea typeface="+mn-ea"/>
                <a:cs typeface="+mn-cs"/>
              </a:rPr>
              <a:t>2</a:t>
            </a:r>
            <a:endParaRPr kumimoji="0" lang="en-US" sz="3200" b="0" i="0" u="none" strike="noStrike" kern="1200" cap="none" spc="0" normalizeH="0" baseline="0" noProof="0" dirty="0">
              <a:ln>
                <a:noFill/>
              </a:ln>
              <a:solidFill>
                <a:srgbClr val="D23E38"/>
              </a:solidFill>
              <a:effectLst/>
              <a:uLnTx/>
              <a:uFillTx/>
              <a:latin typeface="Stolzl Bold" panose="00000800000000000000" charset="0"/>
              <a:ea typeface="+mn-ea"/>
              <a:cs typeface="+mn-cs"/>
            </a:endParaRPr>
          </a:p>
        </p:txBody>
      </p:sp>
      <p:cxnSp>
        <p:nvCxnSpPr>
          <p:cNvPr id="43" name="Straight Connector 42">
            <a:extLst>
              <a:ext uri="{FF2B5EF4-FFF2-40B4-BE49-F238E27FC236}">
                <a16:creationId xmlns:a16="http://schemas.microsoft.com/office/drawing/2014/main" id="{EF88C71B-3FA9-45CF-A0C4-7D6AAD9A1FF7}"/>
              </a:ext>
            </a:extLst>
          </p:cNvPr>
          <p:cNvCxnSpPr>
            <a:cxnSpLocks/>
          </p:cNvCxnSpPr>
          <p:nvPr/>
        </p:nvCxnSpPr>
        <p:spPr>
          <a:xfrm flipV="1">
            <a:off x="394636" y="1256174"/>
            <a:ext cx="11278547" cy="9625"/>
          </a:xfrm>
          <a:prstGeom prst="line">
            <a:avLst/>
          </a:prstGeom>
          <a:ln>
            <a:solidFill>
              <a:srgbClr val="BE25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55B84C-B62F-458F-A926-33AB003A8E83}"/>
              </a:ext>
            </a:extLst>
          </p:cNvPr>
          <p:cNvSpPr txBox="1"/>
          <p:nvPr/>
        </p:nvSpPr>
        <p:spPr>
          <a:xfrm>
            <a:off x="394636" y="1272794"/>
            <a:ext cx="8219975" cy="485261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Based on the target groups for the advertising campaign defined by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the client following data </a:t>
            </a:r>
            <a:br>
              <a:rPr kumimoji="0" lang="hr-HR"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will be collected:</a:t>
            </a:r>
          </a:p>
          <a:p>
            <a:pPr marL="800100" marR="0" lvl="1"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Gender</a:t>
            </a:r>
          </a:p>
          <a:p>
            <a:pPr marL="800100" marR="0" lvl="1"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Age group</a:t>
            </a:r>
          </a:p>
          <a:p>
            <a:pPr marL="800100" marR="0" lvl="1" indent="-342900" algn="l"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tolzl Book" panose="00000500000000000000" charset="0"/>
                <a:ea typeface="+mn-ea"/>
                <a:cs typeface="Times New Roman" panose="02020603050405020304" pitchFamily="18" charset="0"/>
              </a:rPr>
              <a:t>Objects like bags, backpacks, bicycles</a:t>
            </a:r>
          </a:p>
        </p:txBody>
      </p:sp>
      <p:sp>
        <p:nvSpPr>
          <p:cNvPr id="10" name="TekstniOkvir 1">
            <a:extLst>
              <a:ext uri="{FF2B5EF4-FFF2-40B4-BE49-F238E27FC236}">
                <a16:creationId xmlns:a16="http://schemas.microsoft.com/office/drawing/2014/main" id="{580FC3E8-8788-44C4-B5F2-351A06F2FB67}"/>
              </a:ext>
            </a:extLst>
          </p:cNvPr>
          <p:cNvSpPr txBox="1"/>
          <p:nvPr/>
        </p:nvSpPr>
        <p:spPr>
          <a:xfrm>
            <a:off x="292282" y="306067"/>
            <a:ext cx="10160754"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BE2566"/>
                </a:solidFill>
                <a:effectLst/>
                <a:uLnTx/>
                <a:uFillTx/>
                <a:latin typeface="Stolzl Bold" panose="00000800000000000000" charset="0"/>
                <a:ea typeface="+mn-ea"/>
                <a:cs typeface="+mn-cs"/>
              </a:rPr>
              <a:t>What data?</a:t>
            </a:r>
            <a:endParaRPr kumimoji="0" lang="en-US" sz="2800" b="0" i="0" u="none" strike="noStrike" kern="1200" cap="none" spc="0" normalizeH="0" baseline="0" noProof="0">
              <a:ln>
                <a:noFill/>
              </a:ln>
              <a:solidFill>
                <a:srgbClr val="BE2566"/>
              </a:solidFill>
              <a:effectLst/>
              <a:uLnTx/>
              <a:uFillTx/>
              <a:latin typeface="Stolzl Bold" panose="00000800000000000000" charset="0"/>
              <a:ea typeface="+mn-ea"/>
              <a:cs typeface="+mn-cs"/>
            </a:endParaRPr>
          </a:p>
        </p:txBody>
      </p:sp>
    </p:spTree>
    <p:extLst>
      <p:ext uri="{BB962C8B-B14F-4D97-AF65-F5344CB8AC3E}">
        <p14:creationId xmlns:p14="http://schemas.microsoft.com/office/powerpoint/2010/main" val="35461623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73A0DF-DACA-4961-BDA3-F64A2377072D}" vid="{56EFDEFB-E7A0-4D7D-AD5E-86200277DE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9FA2BF589E944837662B1637AADAD" ma:contentTypeVersion="4" ma:contentTypeDescription="Create a new document." ma:contentTypeScope="" ma:versionID="13a2e4af65c750231b08d182ec1a66c4">
  <xsd:schema xmlns:xsd="http://www.w3.org/2001/XMLSchema" xmlns:xs="http://www.w3.org/2001/XMLSchema" xmlns:p="http://schemas.microsoft.com/office/2006/metadata/properties" xmlns:ns2="34660ae7-27a0-4dab-80fb-f9bd41ddf53e" targetNamespace="http://schemas.microsoft.com/office/2006/metadata/properties" ma:root="true" ma:fieldsID="c0c81bc6d26e97546f85b9c48547b52e" ns2:_="">
    <xsd:import namespace="34660ae7-27a0-4dab-80fb-f9bd41ddf5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60ae7-27a0-4dab-80fb-f9bd41ddf5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687BB2-0C2C-4925-9DBA-63F2F1F483A0}">
  <ds:schemaRefs>
    <ds:schemaRef ds:uri="http://schemas.microsoft.com/office/infopath/2007/PartnerControls"/>
    <ds:schemaRef ds:uri="http://purl.org/dc/elements/1.1/"/>
    <ds:schemaRef ds:uri="http://schemas.microsoft.com/office/2006/metadata/properties"/>
    <ds:schemaRef ds:uri="http://purl.org/dc/terms/"/>
    <ds:schemaRef ds:uri="2ded8027-8969-4158-b1a5-f82a772d0b75"/>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BA3DA8BD-1513-4882-B152-87E5B91765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60ae7-27a0-4dab-80fb-f9bd41ddf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ED6C65-3C31-4DD2-AFC6-B61C51E751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TotalTime>
  <Words>1680</Words>
  <Application>Microsoft Office PowerPoint</Application>
  <PresentationFormat>Widescreen</PresentationFormat>
  <Paragraphs>218</Paragraphs>
  <Slides>42</Slides>
  <Notes>32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Arial</vt:lpstr>
      <vt:lpstr>ARS Maquette Pro</vt:lpstr>
      <vt:lpstr>Calibri</vt:lpstr>
      <vt:lpstr>Calibri Light</vt:lpstr>
      <vt:lpstr>Georgia</vt:lpstr>
      <vt:lpstr>OpenSans</vt:lpstr>
      <vt:lpstr>Stolzl Bold</vt:lpstr>
      <vt:lpstr>Stolzl Book</vt:lpstr>
      <vt:lpstr>Tahoma</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“Our whole role in life is to give you something you didn't know you wanted. And then once you get it, you can't imagine your life without it.” Tim Cook CEO of Apple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“40% of Marketing and Sales teams say data science encompassing AI and machine learning is critical to their success as a department.” Dresner Advisory Services’6th annual  2019 Data Science and Machine Learning Market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human beings  have three lives:  public, private, and secret.” Gabriel García Márquez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Kovacevic</dc:creator>
  <cp:lastModifiedBy>Monika Rohlik</cp:lastModifiedBy>
  <cp:revision>4</cp:revision>
  <dcterms:created xsi:type="dcterms:W3CDTF">2021-09-07T07:32:24Z</dcterms:created>
  <dcterms:modified xsi:type="dcterms:W3CDTF">2021-09-23T10:52:43Z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0x0101004AE9FA2BF589E944837662B1637AADAD</vt:lpwstr>
  </property>
</Properties>
</file>