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78" r:id="rId6"/>
  </p:sldMasterIdLst>
  <p:notesMasterIdLst>
    <p:notesMasterId r:id="rId30"/>
  </p:notesMasterIdLst>
  <p:sldIdLst>
    <p:sldId id="1915" r:id="rId7"/>
    <p:sldId id="1610" r:id="rId8"/>
    <p:sldId id="1916" r:id="rId9"/>
    <p:sldId id="1962" r:id="rId10"/>
    <p:sldId id="2021" r:id="rId11"/>
    <p:sldId id="2019" r:id="rId12"/>
    <p:sldId id="2022" r:id="rId13"/>
    <p:sldId id="2020" r:id="rId14"/>
    <p:sldId id="2023" r:id="rId15"/>
    <p:sldId id="2024" r:id="rId16"/>
    <p:sldId id="2025" r:id="rId17"/>
    <p:sldId id="2026" r:id="rId18"/>
    <p:sldId id="2028" r:id="rId19"/>
    <p:sldId id="2027" r:id="rId20"/>
    <p:sldId id="2029" r:id="rId21"/>
    <p:sldId id="2030" r:id="rId22"/>
    <p:sldId id="2031" r:id="rId23"/>
    <p:sldId id="2032" r:id="rId24"/>
    <p:sldId id="2119" r:id="rId25"/>
    <p:sldId id="2033" r:id="rId26"/>
    <p:sldId id="2034" r:id="rId27"/>
    <p:sldId id="2035" r:id="rId28"/>
    <p:sldId id="2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90" d="100"/>
          <a:sy n="90" d="100"/>
        </p:scale>
        <p:origin x="1392" y="63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Kovacevic" userId="e0d61ad8-48a2-4db4-9b8d-6274368732df" providerId="ADAL" clId="{5F46B331-D62E-41D0-9E3A-C99A67B136C0}"/>
    <pc:docChg chg="undo custSel addSld delSld modSld">
      <pc:chgData name="Anita Kovacevic" userId="e0d61ad8-48a2-4db4-9b8d-6274368732df" providerId="ADAL" clId="{5F46B331-D62E-41D0-9E3A-C99A67B136C0}" dt="2021-09-08T11:08:16.844" v="465" actId="20577"/>
      <pc:docMkLst>
        <pc:docMk/>
      </pc:docMkLst>
      <pc:sldChg chg="del">
        <pc:chgData name="Anita Kovacevic" userId="e0d61ad8-48a2-4db4-9b8d-6274368732df" providerId="ADAL" clId="{5F46B331-D62E-41D0-9E3A-C99A67B136C0}" dt="2021-09-08T08:45:36.290" v="8" actId="2696"/>
        <pc:sldMkLst>
          <pc:docMk/>
          <pc:sldMk cId="765460900" sldId="256"/>
        </pc:sldMkLst>
      </pc:sldChg>
      <pc:sldChg chg="modSp add del">
        <pc:chgData name="Anita Kovacevic" userId="e0d61ad8-48a2-4db4-9b8d-6274368732df" providerId="ADAL" clId="{5F46B331-D62E-41D0-9E3A-C99A67B136C0}" dt="2021-09-08T11:06:51.777" v="431" actId="1076"/>
        <pc:sldMkLst>
          <pc:docMk/>
          <pc:sldMk cId="577113030" sldId="1610"/>
        </pc:sldMkLst>
        <pc:spChg chg="mod">
          <ac:chgData name="Anita Kovacevic" userId="e0d61ad8-48a2-4db4-9b8d-6274368732df" providerId="ADAL" clId="{5F46B331-D62E-41D0-9E3A-C99A67B136C0}" dt="2021-09-08T11:06:51.777" v="431" actId="1076"/>
          <ac:spMkLst>
            <pc:docMk/>
            <pc:sldMk cId="577113030" sldId="1610"/>
            <ac:spMk id="17" creationId="{E8D3EE62-5EBA-499A-858E-AC4ED752EDD7}"/>
          </ac:spMkLst>
        </pc:spChg>
      </pc:sldChg>
      <pc:sldChg chg="modSp add del setBg">
        <pc:chgData name="Anita Kovacevic" userId="e0d61ad8-48a2-4db4-9b8d-6274368732df" providerId="ADAL" clId="{5F46B331-D62E-41D0-9E3A-C99A67B136C0}" dt="2021-09-08T11:06:23.593" v="427" actId="20577"/>
        <pc:sldMkLst>
          <pc:docMk/>
          <pc:sldMk cId="2470928115" sldId="1915"/>
        </pc:sldMkLst>
        <pc:spChg chg="mod">
          <ac:chgData name="Anita Kovacevic" userId="e0d61ad8-48a2-4db4-9b8d-6274368732df" providerId="ADAL" clId="{5F46B331-D62E-41D0-9E3A-C99A67B136C0}" dt="2021-09-08T11:06:23.593" v="427" actId="20577"/>
          <ac:spMkLst>
            <pc:docMk/>
            <pc:sldMk cId="2470928115" sldId="1915"/>
            <ac:spMk id="6" creationId="{00000000-0000-0000-0000-000000000000}"/>
          </ac:spMkLst>
        </pc:spChg>
      </pc:sldChg>
      <pc:sldChg chg="modSp add del">
        <pc:chgData name="Anita Kovacevic" userId="e0d61ad8-48a2-4db4-9b8d-6274368732df" providerId="ADAL" clId="{5F46B331-D62E-41D0-9E3A-C99A67B136C0}" dt="2021-09-08T08:46:45.053" v="146" actId="20577"/>
        <pc:sldMkLst>
          <pc:docMk/>
          <pc:sldMk cId="39054612" sldId="1916"/>
        </pc:sldMkLst>
        <pc:spChg chg="mod">
          <ac:chgData name="Anita Kovacevic" userId="e0d61ad8-48a2-4db4-9b8d-6274368732df" providerId="ADAL" clId="{5F46B331-D62E-41D0-9E3A-C99A67B136C0}" dt="2021-09-08T08:46:40.241" v="144" actId="20577"/>
          <ac:spMkLst>
            <pc:docMk/>
            <pc:sldMk cId="39054612" sldId="1916"/>
            <ac:spMk id="32" creationId="{641A1F5A-B0EE-4E73-9681-C09032160707}"/>
          </ac:spMkLst>
        </pc:spChg>
        <pc:spChg chg="mod">
          <ac:chgData name="Anita Kovacevic" userId="e0d61ad8-48a2-4db4-9b8d-6274368732df" providerId="ADAL" clId="{5F46B331-D62E-41D0-9E3A-C99A67B136C0}" dt="2021-09-08T08:46:45.053" v="146" actId="20577"/>
          <ac:spMkLst>
            <pc:docMk/>
            <pc:sldMk cId="39054612" sldId="1916"/>
            <ac:spMk id="34" creationId="{57E637A3-6AD1-48F3-B313-28D6A5ABB41C}"/>
          </ac:spMkLst>
        </pc:spChg>
      </pc:sldChg>
      <pc:sldChg chg="add del">
        <pc:chgData name="Anita Kovacevic" userId="e0d61ad8-48a2-4db4-9b8d-6274368732df" providerId="ADAL" clId="{5F46B331-D62E-41D0-9E3A-C99A67B136C0}" dt="2021-09-08T08:53:08.212" v="378" actId="2696"/>
        <pc:sldMkLst>
          <pc:docMk/>
          <pc:sldMk cId="4043871038" sldId="1917"/>
        </pc:sldMkLst>
      </pc:sldChg>
      <pc:sldChg chg="add del">
        <pc:chgData name="Anita Kovacevic" userId="e0d61ad8-48a2-4db4-9b8d-6274368732df" providerId="ADAL" clId="{5F46B331-D62E-41D0-9E3A-C99A67B136C0}" dt="2021-09-08T08:45:26.349" v="6"/>
        <pc:sldMkLst>
          <pc:docMk/>
          <pc:sldMk cId="803554660" sldId="1939"/>
        </pc:sldMkLst>
      </pc:sldChg>
      <pc:sldChg chg="add del">
        <pc:chgData name="Anita Kovacevic" userId="e0d61ad8-48a2-4db4-9b8d-6274368732df" providerId="ADAL" clId="{5F46B331-D62E-41D0-9E3A-C99A67B136C0}" dt="2021-09-08T08:45:26.349" v="6"/>
        <pc:sldMkLst>
          <pc:docMk/>
          <pc:sldMk cId="732283885" sldId="1940"/>
        </pc:sldMkLst>
      </pc:sldChg>
      <pc:sldChg chg="modSp add del">
        <pc:chgData name="Anita Kovacevic" userId="e0d61ad8-48a2-4db4-9b8d-6274368732df" providerId="ADAL" clId="{5F46B331-D62E-41D0-9E3A-C99A67B136C0}" dt="2021-09-08T11:07:08.269" v="435" actId="20577"/>
        <pc:sldMkLst>
          <pc:docMk/>
          <pc:sldMk cId="1936107271" sldId="1962"/>
        </pc:sldMkLst>
        <pc:spChg chg="mod">
          <ac:chgData name="Anita Kovacevic" userId="e0d61ad8-48a2-4db4-9b8d-6274368732df" providerId="ADAL" clId="{5F46B331-D62E-41D0-9E3A-C99A67B136C0}" dt="2021-09-08T11:07:08.269" v="435" actId="20577"/>
          <ac:spMkLst>
            <pc:docMk/>
            <pc:sldMk cId="1936107271" sldId="1962"/>
            <ac:spMk id="34" creationId="{57E637A3-6AD1-48F3-B313-28D6A5ABB41C}"/>
          </ac:spMkLst>
        </pc:spChg>
      </pc:sldChg>
      <pc:sldChg chg="add del">
        <pc:chgData name="Anita Kovacevic" userId="e0d61ad8-48a2-4db4-9b8d-6274368732df" providerId="ADAL" clId="{5F46B331-D62E-41D0-9E3A-C99A67B136C0}" dt="2021-09-08T08:45:26.349" v="6"/>
        <pc:sldMkLst>
          <pc:docMk/>
          <pc:sldMk cId="689780734" sldId="1963"/>
        </pc:sldMkLst>
      </pc:sldChg>
      <pc:sldChg chg="add del">
        <pc:chgData name="Anita Kovacevic" userId="e0d61ad8-48a2-4db4-9b8d-6274368732df" providerId="ADAL" clId="{5F46B331-D62E-41D0-9E3A-C99A67B136C0}" dt="2021-09-08T08:45:26.349" v="6"/>
        <pc:sldMkLst>
          <pc:docMk/>
          <pc:sldMk cId="3310685965" sldId="1989"/>
        </pc:sldMkLst>
      </pc:sldChg>
      <pc:sldChg chg="add del">
        <pc:chgData name="Anita Kovacevic" userId="e0d61ad8-48a2-4db4-9b8d-6274368732df" providerId="ADAL" clId="{5F46B331-D62E-41D0-9E3A-C99A67B136C0}" dt="2021-09-08T08:45:26.349" v="6"/>
        <pc:sldMkLst>
          <pc:docMk/>
          <pc:sldMk cId="2570910053" sldId="1994"/>
        </pc:sldMkLst>
      </pc:sldChg>
      <pc:sldChg chg="add del">
        <pc:chgData name="Anita Kovacevic" userId="e0d61ad8-48a2-4db4-9b8d-6274368732df" providerId="ADAL" clId="{5F46B331-D62E-41D0-9E3A-C99A67B136C0}" dt="2021-09-08T08:45:26.349" v="6"/>
        <pc:sldMkLst>
          <pc:docMk/>
          <pc:sldMk cId="1145750609" sldId="1995"/>
        </pc:sldMkLst>
      </pc:sldChg>
      <pc:sldChg chg="add del">
        <pc:chgData name="Anita Kovacevic" userId="e0d61ad8-48a2-4db4-9b8d-6274368732df" providerId="ADAL" clId="{5F46B331-D62E-41D0-9E3A-C99A67B136C0}" dt="2021-09-08T08:45:26.349" v="6"/>
        <pc:sldMkLst>
          <pc:docMk/>
          <pc:sldMk cId="1295974781" sldId="1996"/>
        </pc:sldMkLst>
      </pc:sldChg>
      <pc:sldChg chg="add del">
        <pc:chgData name="Anita Kovacevic" userId="e0d61ad8-48a2-4db4-9b8d-6274368732df" providerId="ADAL" clId="{5F46B331-D62E-41D0-9E3A-C99A67B136C0}" dt="2021-09-08T08:45:26.349" v="6"/>
        <pc:sldMkLst>
          <pc:docMk/>
          <pc:sldMk cId="1351372979" sldId="1998"/>
        </pc:sldMkLst>
      </pc:sldChg>
      <pc:sldChg chg="add del">
        <pc:chgData name="Anita Kovacevic" userId="e0d61ad8-48a2-4db4-9b8d-6274368732df" providerId="ADAL" clId="{5F46B331-D62E-41D0-9E3A-C99A67B136C0}" dt="2021-09-08T08:45:26.349" v="6"/>
        <pc:sldMkLst>
          <pc:docMk/>
          <pc:sldMk cId="3871247723" sldId="1999"/>
        </pc:sldMkLst>
      </pc:sldChg>
      <pc:sldChg chg="add del">
        <pc:chgData name="Anita Kovacevic" userId="e0d61ad8-48a2-4db4-9b8d-6274368732df" providerId="ADAL" clId="{5F46B331-D62E-41D0-9E3A-C99A67B136C0}" dt="2021-09-08T08:45:26.349" v="6"/>
        <pc:sldMkLst>
          <pc:docMk/>
          <pc:sldMk cId="1101132510" sldId="2000"/>
        </pc:sldMkLst>
      </pc:sldChg>
      <pc:sldChg chg="add del">
        <pc:chgData name="Anita Kovacevic" userId="e0d61ad8-48a2-4db4-9b8d-6274368732df" providerId="ADAL" clId="{5F46B331-D62E-41D0-9E3A-C99A67B136C0}" dt="2021-09-08T08:45:26.349" v="6"/>
        <pc:sldMkLst>
          <pc:docMk/>
          <pc:sldMk cId="3658371236" sldId="2006"/>
        </pc:sldMkLst>
      </pc:sldChg>
      <pc:sldChg chg="add del">
        <pc:chgData name="Anita Kovacevic" userId="e0d61ad8-48a2-4db4-9b8d-6274368732df" providerId="ADAL" clId="{5F46B331-D62E-41D0-9E3A-C99A67B136C0}" dt="2021-09-08T08:45:26.349" v="6"/>
        <pc:sldMkLst>
          <pc:docMk/>
          <pc:sldMk cId="699591333" sldId="2007"/>
        </pc:sldMkLst>
      </pc:sldChg>
      <pc:sldChg chg="add del">
        <pc:chgData name="Anita Kovacevic" userId="e0d61ad8-48a2-4db4-9b8d-6274368732df" providerId="ADAL" clId="{5F46B331-D62E-41D0-9E3A-C99A67B136C0}" dt="2021-09-08T08:45:26.349" v="6"/>
        <pc:sldMkLst>
          <pc:docMk/>
          <pc:sldMk cId="3547564272" sldId="2009"/>
        </pc:sldMkLst>
      </pc:sldChg>
      <pc:sldChg chg="add del">
        <pc:chgData name="Anita Kovacevic" userId="e0d61ad8-48a2-4db4-9b8d-6274368732df" providerId="ADAL" clId="{5F46B331-D62E-41D0-9E3A-C99A67B136C0}" dt="2021-09-08T08:45:26.349" v="6"/>
        <pc:sldMkLst>
          <pc:docMk/>
          <pc:sldMk cId="419117007" sldId="2010"/>
        </pc:sldMkLst>
      </pc:sldChg>
      <pc:sldChg chg="add del">
        <pc:chgData name="Anita Kovacevic" userId="e0d61ad8-48a2-4db4-9b8d-6274368732df" providerId="ADAL" clId="{5F46B331-D62E-41D0-9E3A-C99A67B136C0}" dt="2021-09-08T08:45:26.349" v="6"/>
        <pc:sldMkLst>
          <pc:docMk/>
          <pc:sldMk cId="1434037460" sldId="2012"/>
        </pc:sldMkLst>
      </pc:sldChg>
      <pc:sldChg chg="add del">
        <pc:chgData name="Anita Kovacevic" userId="e0d61ad8-48a2-4db4-9b8d-6274368732df" providerId="ADAL" clId="{5F46B331-D62E-41D0-9E3A-C99A67B136C0}" dt="2021-09-08T08:45:26.349" v="6"/>
        <pc:sldMkLst>
          <pc:docMk/>
          <pc:sldMk cId="639229733" sldId="2013"/>
        </pc:sldMkLst>
      </pc:sldChg>
      <pc:sldChg chg="add del">
        <pc:chgData name="Anita Kovacevic" userId="e0d61ad8-48a2-4db4-9b8d-6274368732df" providerId="ADAL" clId="{5F46B331-D62E-41D0-9E3A-C99A67B136C0}" dt="2021-09-08T08:45:26.349" v="6"/>
        <pc:sldMkLst>
          <pc:docMk/>
          <pc:sldMk cId="2938286059" sldId="2014"/>
        </pc:sldMkLst>
      </pc:sldChg>
      <pc:sldChg chg="add del">
        <pc:chgData name="Anita Kovacevic" userId="e0d61ad8-48a2-4db4-9b8d-6274368732df" providerId="ADAL" clId="{5F46B331-D62E-41D0-9E3A-C99A67B136C0}" dt="2021-09-08T08:45:26.349" v="6"/>
        <pc:sldMkLst>
          <pc:docMk/>
          <pc:sldMk cId="1086603349" sldId="2015"/>
        </pc:sldMkLst>
      </pc:sldChg>
      <pc:sldChg chg="add del">
        <pc:chgData name="Anita Kovacevic" userId="e0d61ad8-48a2-4db4-9b8d-6274368732df" providerId="ADAL" clId="{5F46B331-D62E-41D0-9E3A-C99A67B136C0}" dt="2021-09-08T08:45:26.349" v="6"/>
        <pc:sldMkLst>
          <pc:docMk/>
          <pc:sldMk cId="1126066073" sldId="2016"/>
        </pc:sldMkLst>
      </pc:sldChg>
      <pc:sldChg chg="add del">
        <pc:chgData name="Anita Kovacevic" userId="e0d61ad8-48a2-4db4-9b8d-6274368732df" providerId="ADAL" clId="{5F46B331-D62E-41D0-9E3A-C99A67B136C0}" dt="2021-09-08T08:45:26.349" v="6"/>
        <pc:sldMkLst>
          <pc:docMk/>
          <pc:sldMk cId="977448658" sldId="2017"/>
        </pc:sldMkLst>
      </pc:sldChg>
      <pc:sldChg chg="add del">
        <pc:chgData name="Anita Kovacevic" userId="e0d61ad8-48a2-4db4-9b8d-6274368732df" providerId="ADAL" clId="{5F46B331-D62E-41D0-9E3A-C99A67B136C0}" dt="2021-09-08T08:45:26.349" v="6"/>
        <pc:sldMkLst>
          <pc:docMk/>
          <pc:sldMk cId="1335430166" sldId="2018"/>
        </pc:sldMkLst>
      </pc:sldChg>
      <pc:sldChg chg="modSp add del">
        <pc:chgData name="Anita Kovacevic" userId="e0d61ad8-48a2-4db4-9b8d-6274368732df" providerId="ADAL" clId="{5F46B331-D62E-41D0-9E3A-C99A67B136C0}" dt="2021-09-08T11:07:18.157" v="439" actId="20577"/>
        <pc:sldMkLst>
          <pc:docMk/>
          <pc:sldMk cId="2100248660" sldId="2019"/>
        </pc:sldMkLst>
        <pc:spChg chg="mod">
          <ac:chgData name="Anita Kovacevic" userId="e0d61ad8-48a2-4db4-9b8d-6274368732df" providerId="ADAL" clId="{5F46B331-D62E-41D0-9E3A-C99A67B136C0}" dt="2021-09-08T11:07:18.157" v="439" actId="20577"/>
          <ac:spMkLst>
            <pc:docMk/>
            <pc:sldMk cId="2100248660" sldId="2019"/>
            <ac:spMk id="34" creationId="{57E637A3-6AD1-48F3-B313-28D6A5ABB41C}"/>
          </ac:spMkLst>
        </pc:spChg>
      </pc:sldChg>
      <pc:sldChg chg="modSp add del">
        <pc:chgData name="Anita Kovacevic" userId="e0d61ad8-48a2-4db4-9b8d-6274368732df" providerId="ADAL" clId="{5F46B331-D62E-41D0-9E3A-C99A67B136C0}" dt="2021-09-08T11:07:25.692" v="443" actId="20577"/>
        <pc:sldMkLst>
          <pc:docMk/>
          <pc:sldMk cId="1403045921" sldId="2020"/>
        </pc:sldMkLst>
        <pc:spChg chg="mod">
          <ac:chgData name="Anita Kovacevic" userId="e0d61ad8-48a2-4db4-9b8d-6274368732df" providerId="ADAL" clId="{5F46B331-D62E-41D0-9E3A-C99A67B136C0}" dt="2021-09-08T08:47:20.673" v="150" actId="20577"/>
          <ac:spMkLst>
            <pc:docMk/>
            <pc:sldMk cId="1403045921" sldId="2020"/>
            <ac:spMk id="7" creationId="{C0924703-ACA1-40C4-816A-E7BF349DA236}"/>
          </ac:spMkLst>
        </pc:spChg>
        <pc:spChg chg="mod">
          <ac:chgData name="Anita Kovacevic" userId="e0d61ad8-48a2-4db4-9b8d-6274368732df" providerId="ADAL" clId="{5F46B331-D62E-41D0-9E3A-C99A67B136C0}" dt="2021-09-08T11:07:25.692" v="443" actId="20577"/>
          <ac:spMkLst>
            <pc:docMk/>
            <pc:sldMk cId="1403045921" sldId="2020"/>
            <ac:spMk id="34" creationId="{57E637A3-6AD1-48F3-B313-28D6A5ABB41C}"/>
          </ac:spMkLst>
        </pc:spChg>
      </pc:sldChg>
      <pc:sldChg chg="modSp add del">
        <pc:chgData name="Anita Kovacevic" userId="e0d61ad8-48a2-4db4-9b8d-6274368732df" providerId="ADAL" clId="{5F46B331-D62E-41D0-9E3A-C99A67B136C0}" dt="2021-09-08T11:07:14.428" v="437" actId="20577"/>
        <pc:sldMkLst>
          <pc:docMk/>
          <pc:sldMk cId="3075378121" sldId="2021"/>
        </pc:sldMkLst>
        <pc:spChg chg="mod">
          <ac:chgData name="Anita Kovacevic" userId="e0d61ad8-48a2-4db4-9b8d-6274368732df" providerId="ADAL" clId="{5F46B331-D62E-41D0-9E3A-C99A67B136C0}" dt="2021-09-08T11:07:14.428" v="437" actId="20577"/>
          <ac:spMkLst>
            <pc:docMk/>
            <pc:sldMk cId="3075378121" sldId="2021"/>
            <ac:spMk id="34" creationId="{57E637A3-6AD1-48F3-B313-28D6A5ABB41C}"/>
          </ac:spMkLst>
        </pc:spChg>
      </pc:sldChg>
      <pc:sldChg chg="modSp add del">
        <pc:chgData name="Anita Kovacevic" userId="e0d61ad8-48a2-4db4-9b8d-6274368732df" providerId="ADAL" clId="{5F46B331-D62E-41D0-9E3A-C99A67B136C0}" dt="2021-09-08T11:07:21.851" v="441" actId="20577"/>
        <pc:sldMkLst>
          <pc:docMk/>
          <pc:sldMk cId="3234135057" sldId="2022"/>
        </pc:sldMkLst>
        <pc:spChg chg="mod">
          <ac:chgData name="Anita Kovacevic" userId="e0d61ad8-48a2-4db4-9b8d-6274368732df" providerId="ADAL" clId="{5F46B331-D62E-41D0-9E3A-C99A67B136C0}" dt="2021-09-08T11:07:21.851" v="441" actId="20577"/>
          <ac:spMkLst>
            <pc:docMk/>
            <pc:sldMk cId="3234135057" sldId="2022"/>
            <ac:spMk id="34" creationId="{57E637A3-6AD1-48F3-B313-28D6A5ABB41C}"/>
          </ac:spMkLst>
        </pc:spChg>
      </pc:sldChg>
      <pc:sldChg chg="modSp add del">
        <pc:chgData name="Anita Kovacevic" userId="e0d61ad8-48a2-4db4-9b8d-6274368732df" providerId="ADAL" clId="{5F46B331-D62E-41D0-9E3A-C99A67B136C0}" dt="2021-09-08T11:07:30.339" v="445" actId="20577"/>
        <pc:sldMkLst>
          <pc:docMk/>
          <pc:sldMk cId="1260293923" sldId="2023"/>
        </pc:sldMkLst>
        <pc:spChg chg="mod">
          <ac:chgData name="Anita Kovacevic" userId="e0d61ad8-48a2-4db4-9b8d-6274368732df" providerId="ADAL" clId="{5F46B331-D62E-41D0-9E3A-C99A67B136C0}" dt="2021-09-08T08:47:40.241" v="161" actId="20577"/>
          <ac:spMkLst>
            <pc:docMk/>
            <pc:sldMk cId="1260293923" sldId="2023"/>
            <ac:spMk id="7" creationId="{C0924703-ACA1-40C4-816A-E7BF349DA236}"/>
          </ac:spMkLst>
        </pc:spChg>
        <pc:spChg chg="mod">
          <ac:chgData name="Anita Kovacevic" userId="e0d61ad8-48a2-4db4-9b8d-6274368732df" providerId="ADAL" clId="{5F46B331-D62E-41D0-9E3A-C99A67B136C0}" dt="2021-09-08T11:07:30.339" v="445" actId="20577"/>
          <ac:spMkLst>
            <pc:docMk/>
            <pc:sldMk cId="1260293923" sldId="2023"/>
            <ac:spMk id="34" creationId="{57E637A3-6AD1-48F3-B313-28D6A5ABB41C}"/>
          </ac:spMkLst>
        </pc:spChg>
      </pc:sldChg>
      <pc:sldChg chg="modSp add del">
        <pc:chgData name="Anita Kovacevic" userId="e0d61ad8-48a2-4db4-9b8d-6274368732df" providerId="ADAL" clId="{5F46B331-D62E-41D0-9E3A-C99A67B136C0}" dt="2021-09-08T11:07:33.812" v="447" actId="20577"/>
        <pc:sldMkLst>
          <pc:docMk/>
          <pc:sldMk cId="2173848100" sldId="2024"/>
        </pc:sldMkLst>
        <pc:spChg chg="mod">
          <ac:chgData name="Anita Kovacevic" userId="e0d61ad8-48a2-4db4-9b8d-6274368732df" providerId="ADAL" clId="{5F46B331-D62E-41D0-9E3A-C99A67B136C0}" dt="2021-09-08T08:48:34.180" v="238" actId="20577"/>
          <ac:spMkLst>
            <pc:docMk/>
            <pc:sldMk cId="2173848100" sldId="2024"/>
            <ac:spMk id="7" creationId="{C0924703-ACA1-40C4-816A-E7BF349DA236}"/>
          </ac:spMkLst>
        </pc:spChg>
        <pc:spChg chg="mod">
          <ac:chgData name="Anita Kovacevic" userId="e0d61ad8-48a2-4db4-9b8d-6274368732df" providerId="ADAL" clId="{5F46B331-D62E-41D0-9E3A-C99A67B136C0}" dt="2021-09-08T11:07:33.812" v="447" actId="20577"/>
          <ac:spMkLst>
            <pc:docMk/>
            <pc:sldMk cId="2173848100" sldId="2024"/>
            <ac:spMk id="34" creationId="{57E637A3-6AD1-48F3-B313-28D6A5ABB41C}"/>
          </ac:spMkLst>
        </pc:spChg>
      </pc:sldChg>
      <pc:sldChg chg="modSp add del">
        <pc:chgData name="Anita Kovacevic" userId="e0d61ad8-48a2-4db4-9b8d-6274368732df" providerId="ADAL" clId="{5F46B331-D62E-41D0-9E3A-C99A67B136C0}" dt="2021-09-08T11:07:38.565" v="449" actId="20577"/>
        <pc:sldMkLst>
          <pc:docMk/>
          <pc:sldMk cId="3615487030" sldId="2025"/>
        </pc:sldMkLst>
        <pc:spChg chg="mod">
          <ac:chgData name="Anita Kovacevic" userId="e0d61ad8-48a2-4db4-9b8d-6274368732df" providerId="ADAL" clId="{5F46B331-D62E-41D0-9E3A-C99A67B136C0}" dt="2021-09-08T08:49:13.464" v="267" actId="14100"/>
          <ac:spMkLst>
            <pc:docMk/>
            <pc:sldMk cId="3615487030" sldId="2025"/>
            <ac:spMk id="7" creationId="{C0924703-ACA1-40C4-816A-E7BF349DA236}"/>
          </ac:spMkLst>
        </pc:spChg>
        <pc:spChg chg="mod">
          <ac:chgData name="Anita Kovacevic" userId="e0d61ad8-48a2-4db4-9b8d-6274368732df" providerId="ADAL" clId="{5F46B331-D62E-41D0-9E3A-C99A67B136C0}" dt="2021-09-08T11:07:38.565" v="449" actId="20577"/>
          <ac:spMkLst>
            <pc:docMk/>
            <pc:sldMk cId="3615487030" sldId="2025"/>
            <ac:spMk id="34" creationId="{57E637A3-6AD1-48F3-B313-28D6A5ABB41C}"/>
          </ac:spMkLst>
        </pc:spChg>
      </pc:sldChg>
      <pc:sldChg chg="modSp add del">
        <pc:chgData name="Anita Kovacevic" userId="e0d61ad8-48a2-4db4-9b8d-6274368732df" providerId="ADAL" clId="{5F46B331-D62E-41D0-9E3A-C99A67B136C0}" dt="2021-09-08T11:07:41.693" v="451" actId="20577"/>
        <pc:sldMkLst>
          <pc:docMk/>
          <pc:sldMk cId="1575032564" sldId="2026"/>
        </pc:sldMkLst>
        <pc:spChg chg="mod">
          <ac:chgData name="Anita Kovacevic" userId="e0d61ad8-48a2-4db4-9b8d-6274368732df" providerId="ADAL" clId="{5F46B331-D62E-41D0-9E3A-C99A67B136C0}" dt="2021-09-08T08:49:18.319" v="274" actId="20577"/>
          <ac:spMkLst>
            <pc:docMk/>
            <pc:sldMk cId="1575032564" sldId="2026"/>
            <ac:spMk id="7" creationId="{C0924703-ACA1-40C4-816A-E7BF349DA236}"/>
          </ac:spMkLst>
        </pc:spChg>
        <pc:spChg chg="mod">
          <ac:chgData name="Anita Kovacevic" userId="e0d61ad8-48a2-4db4-9b8d-6274368732df" providerId="ADAL" clId="{5F46B331-D62E-41D0-9E3A-C99A67B136C0}" dt="2021-09-08T11:07:41.693" v="451" actId="20577"/>
          <ac:spMkLst>
            <pc:docMk/>
            <pc:sldMk cId="1575032564" sldId="2026"/>
            <ac:spMk id="34" creationId="{57E637A3-6AD1-48F3-B313-28D6A5ABB41C}"/>
          </ac:spMkLst>
        </pc:spChg>
      </pc:sldChg>
      <pc:sldChg chg="modSp add del">
        <pc:chgData name="Anita Kovacevic" userId="e0d61ad8-48a2-4db4-9b8d-6274368732df" providerId="ADAL" clId="{5F46B331-D62E-41D0-9E3A-C99A67B136C0}" dt="2021-09-08T11:07:46.869" v="453" actId="20577"/>
        <pc:sldMkLst>
          <pc:docMk/>
          <pc:sldMk cId="2668774052" sldId="2027"/>
        </pc:sldMkLst>
        <pc:spChg chg="mod">
          <ac:chgData name="Anita Kovacevic" userId="e0d61ad8-48a2-4db4-9b8d-6274368732df" providerId="ADAL" clId="{5F46B331-D62E-41D0-9E3A-C99A67B136C0}" dt="2021-09-08T08:50:02.136" v="278" actId="20577"/>
          <ac:spMkLst>
            <pc:docMk/>
            <pc:sldMk cId="2668774052" sldId="2027"/>
            <ac:spMk id="7" creationId="{C0924703-ACA1-40C4-816A-E7BF349DA236}"/>
          </ac:spMkLst>
        </pc:spChg>
        <pc:spChg chg="mod">
          <ac:chgData name="Anita Kovacevic" userId="e0d61ad8-48a2-4db4-9b8d-6274368732df" providerId="ADAL" clId="{5F46B331-D62E-41D0-9E3A-C99A67B136C0}" dt="2021-09-08T11:07:46.869" v="453" actId="20577"/>
          <ac:spMkLst>
            <pc:docMk/>
            <pc:sldMk cId="2668774052" sldId="2027"/>
            <ac:spMk id="34" creationId="{57E637A3-6AD1-48F3-B313-28D6A5ABB41C}"/>
          </ac:spMkLst>
        </pc:spChg>
      </pc:sldChg>
      <pc:sldChg chg="modSp add del">
        <pc:chgData name="Anita Kovacevic" userId="e0d61ad8-48a2-4db4-9b8d-6274368732df" providerId="ADAL" clId="{5F46B331-D62E-41D0-9E3A-C99A67B136C0}" dt="2021-09-08T08:45:41.851" v="10" actId="27636"/>
        <pc:sldMkLst>
          <pc:docMk/>
          <pc:sldMk cId="986526422" sldId="2028"/>
        </pc:sldMkLst>
        <pc:spChg chg="mod">
          <ac:chgData name="Anita Kovacevic" userId="e0d61ad8-48a2-4db4-9b8d-6274368732df" providerId="ADAL" clId="{5F46B331-D62E-41D0-9E3A-C99A67B136C0}" dt="2021-09-08T08:45:41.851" v="10" actId="27636"/>
          <ac:spMkLst>
            <pc:docMk/>
            <pc:sldMk cId="986526422" sldId="2028"/>
            <ac:spMk id="4" creationId="{BB0F6840-E649-47E1-B911-373A8445E1D8}"/>
          </ac:spMkLst>
        </pc:spChg>
      </pc:sldChg>
      <pc:sldChg chg="modSp add del">
        <pc:chgData name="Anita Kovacevic" userId="e0d61ad8-48a2-4db4-9b8d-6274368732df" providerId="ADAL" clId="{5F46B331-D62E-41D0-9E3A-C99A67B136C0}" dt="2021-09-08T11:07:51.341" v="455" actId="20577"/>
        <pc:sldMkLst>
          <pc:docMk/>
          <pc:sldMk cId="3850505721" sldId="2029"/>
        </pc:sldMkLst>
        <pc:spChg chg="mod">
          <ac:chgData name="Anita Kovacevic" userId="e0d61ad8-48a2-4db4-9b8d-6274368732df" providerId="ADAL" clId="{5F46B331-D62E-41D0-9E3A-C99A67B136C0}" dt="2021-09-08T08:50:24.692" v="284" actId="20577"/>
          <ac:spMkLst>
            <pc:docMk/>
            <pc:sldMk cId="3850505721" sldId="2029"/>
            <ac:spMk id="7" creationId="{C0924703-ACA1-40C4-816A-E7BF349DA236}"/>
          </ac:spMkLst>
        </pc:spChg>
        <pc:spChg chg="mod">
          <ac:chgData name="Anita Kovacevic" userId="e0d61ad8-48a2-4db4-9b8d-6274368732df" providerId="ADAL" clId="{5F46B331-D62E-41D0-9E3A-C99A67B136C0}" dt="2021-09-08T11:07:51.341" v="455" actId="20577"/>
          <ac:spMkLst>
            <pc:docMk/>
            <pc:sldMk cId="3850505721" sldId="2029"/>
            <ac:spMk id="34" creationId="{57E637A3-6AD1-48F3-B313-28D6A5ABB41C}"/>
          </ac:spMkLst>
        </pc:spChg>
      </pc:sldChg>
      <pc:sldChg chg="modSp add del">
        <pc:chgData name="Anita Kovacevic" userId="e0d61ad8-48a2-4db4-9b8d-6274368732df" providerId="ADAL" clId="{5F46B331-D62E-41D0-9E3A-C99A67B136C0}" dt="2021-09-08T11:07:54.997" v="457" actId="20577"/>
        <pc:sldMkLst>
          <pc:docMk/>
          <pc:sldMk cId="597357868" sldId="2030"/>
        </pc:sldMkLst>
        <pc:spChg chg="mod">
          <ac:chgData name="Anita Kovacevic" userId="e0d61ad8-48a2-4db4-9b8d-6274368732df" providerId="ADAL" clId="{5F46B331-D62E-41D0-9E3A-C99A67B136C0}" dt="2021-09-08T08:50:35.655" v="286" actId="20577"/>
          <ac:spMkLst>
            <pc:docMk/>
            <pc:sldMk cId="597357868" sldId="2030"/>
            <ac:spMk id="7" creationId="{C0924703-ACA1-40C4-816A-E7BF349DA236}"/>
          </ac:spMkLst>
        </pc:spChg>
        <pc:spChg chg="mod">
          <ac:chgData name="Anita Kovacevic" userId="e0d61ad8-48a2-4db4-9b8d-6274368732df" providerId="ADAL" clId="{5F46B331-D62E-41D0-9E3A-C99A67B136C0}" dt="2021-09-08T11:07:54.997" v="457" actId="20577"/>
          <ac:spMkLst>
            <pc:docMk/>
            <pc:sldMk cId="597357868" sldId="2030"/>
            <ac:spMk id="34" creationId="{57E637A3-6AD1-48F3-B313-28D6A5ABB41C}"/>
          </ac:spMkLst>
        </pc:spChg>
      </pc:sldChg>
      <pc:sldChg chg="modSp add del">
        <pc:chgData name="Anita Kovacevic" userId="e0d61ad8-48a2-4db4-9b8d-6274368732df" providerId="ADAL" clId="{5F46B331-D62E-41D0-9E3A-C99A67B136C0}" dt="2021-09-08T11:07:59.053" v="459" actId="20577"/>
        <pc:sldMkLst>
          <pc:docMk/>
          <pc:sldMk cId="3855126795" sldId="2031"/>
        </pc:sldMkLst>
        <pc:spChg chg="mod">
          <ac:chgData name="Anita Kovacevic" userId="e0d61ad8-48a2-4db4-9b8d-6274368732df" providerId="ADAL" clId="{5F46B331-D62E-41D0-9E3A-C99A67B136C0}" dt="2021-09-08T08:51:00.070" v="304" actId="20577"/>
          <ac:spMkLst>
            <pc:docMk/>
            <pc:sldMk cId="3855126795" sldId="2031"/>
            <ac:spMk id="7" creationId="{C0924703-ACA1-40C4-816A-E7BF349DA236}"/>
          </ac:spMkLst>
        </pc:spChg>
        <pc:spChg chg="mod">
          <ac:chgData name="Anita Kovacevic" userId="e0d61ad8-48a2-4db4-9b8d-6274368732df" providerId="ADAL" clId="{5F46B331-D62E-41D0-9E3A-C99A67B136C0}" dt="2021-09-08T11:07:59.053" v="459" actId="20577"/>
          <ac:spMkLst>
            <pc:docMk/>
            <pc:sldMk cId="3855126795" sldId="2031"/>
            <ac:spMk id="34" creationId="{57E637A3-6AD1-48F3-B313-28D6A5ABB41C}"/>
          </ac:spMkLst>
        </pc:spChg>
      </pc:sldChg>
      <pc:sldChg chg="modSp add del">
        <pc:chgData name="Anita Kovacevic" userId="e0d61ad8-48a2-4db4-9b8d-6274368732df" providerId="ADAL" clId="{5F46B331-D62E-41D0-9E3A-C99A67B136C0}" dt="2021-09-08T11:08:02.685" v="461" actId="20577"/>
        <pc:sldMkLst>
          <pc:docMk/>
          <pc:sldMk cId="2474778337" sldId="2032"/>
        </pc:sldMkLst>
        <pc:spChg chg="mod">
          <ac:chgData name="Anita Kovacevic" userId="e0d61ad8-48a2-4db4-9b8d-6274368732df" providerId="ADAL" clId="{5F46B331-D62E-41D0-9E3A-C99A67B136C0}" dt="2021-09-08T08:51:12.473" v="308" actId="20577"/>
          <ac:spMkLst>
            <pc:docMk/>
            <pc:sldMk cId="2474778337" sldId="2032"/>
            <ac:spMk id="7" creationId="{C0924703-ACA1-40C4-816A-E7BF349DA236}"/>
          </ac:spMkLst>
        </pc:spChg>
        <pc:spChg chg="mod">
          <ac:chgData name="Anita Kovacevic" userId="e0d61ad8-48a2-4db4-9b8d-6274368732df" providerId="ADAL" clId="{5F46B331-D62E-41D0-9E3A-C99A67B136C0}" dt="2021-09-08T11:08:02.685" v="461" actId="20577"/>
          <ac:spMkLst>
            <pc:docMk/>
            <pc:sldMk cId="2474778337" sldId="2032"/>
            <ac:spMk id="34" creationId="{57E637A3-6AD1-48F3-B313-28D6A5ABB41C}"/>
          </ac:spMkLst>
        </pc:spChg>
      </pc:sldChg>
      <pc:sldChg chg="modSp add del">
        <pc:chgData name="Anita Kovacevic" userId="e0d61ad8-48a2-4db4-9b8d-6274368732df" providerId="ADAL" clId="{5F46B331-D62E-41D0-9E3A-C99A67B136C0}" dt="2021-09-08T11:08:07.964" v="463" actId="20577"/>
        <pc:sldMkLst>
          <pc:docMk/>
          <pc:sldMk cId="1140459995" sldId="2033"/>
        </pc:sldMkLst>
        <pc:spChg chg="mod">
          <ac:chgData name="Anita Kovacevic" userId="e0d61ad8-48a2-4db4-9b8d-6274368732df" providerId="ADAL" clId="{5F46B331-D62E-41D0-9E3A-C99A67B136C0}" dt="2021-09-08T08:51:42.267" v="339" actId="20577"/>
          <ac:spMkLst>
            <pc:docMk/>
            <pc:sldMk cId="1140459995" sldId="2033"/>
            <ac:spMk id="7" creationId="{C0924703-ACA1-40C4-816A-E7BF349DA236}"/>
          </ac:spMkLst>
        </pc:spChg>
        <pc:spChg chg="mod">
          <ac:chgData name="Anita Kovacevic" userId="e0d61ad8-48a2-4db4-9b8d-6274368732df" providerId="ADAL" clId="{5F46B331-D62E-41D0-9E3A-C99A67B136C0}" dt="2021-09-08T11:08:07.964" v="463" actId="20577"/>
          <ac:spMkLst>
            <pc:docMk/>
            <pc:sldMk cId="1140459995" sldId="2033"/>
            <ac:spMk id="34" creationId="{57E637A3-6AD1-48F3-B313-28D6A5ABB41C}"/>
          </ac:spMkLst>
        </pc:spChg>
      </pc:sldChg>
      <pc:sldChg chg="modSp add del">
        <pc:chgData name="Anita Kovacevic" userId="e0d61ad8-48a2-4db4-9b8d-6274368732df" providerId="ADAL" clId="{5F46B331-D62E-41D0-9E3A-C99A67B136C0}" dt="2021-09-08T11:08:16.844" v="465" actId="20577"/>
        <pc:sldMkLst>
          <pc:docMk/>
          <pc:sldMk cId="1370309900" sldId="2034"/>
        </pc:sldMkLst>
        <pc:spChg chg="mod">
          <ac:chgData name="Anita Kovacevic" userId="e0d61ad8-48a2-4db4-9b8d-6274368732df" providerId="ADAL" clId="{5F46B331-D62E-41D0-9E3A-C99A67B136C0}" dt="2021-09-08T08:52:11.181" v="377" actId="20577"/>
          <ac:spMkLst>
            <pc:docMk/>
            <pc:sldMk cId="1370309900" sldId="2034"/>
            <ac:spMk id="7" creationId="{C0924703-ACA1-40C4-816A-E7BF349DA236}"/>
          </ac:spMkLst>
        </pc:spChg>
        <pc:spChg chg="mod">
          <ac:chgData name="Anita Kovacevic" userId="e0d61ad8-48a2-4db4-9b8d-6274368732df" providerId="ADAL" clId="{5F46B331-D62E-41D0-9E3A-C99A67B136C0}" dt="2021-09-08T11:08:16.844" v="465" actId="20577"/>
          <ac:spMkLst>
            <pc:docMk/>
            <pc:sldMk cId="1370309900" sldId="2034"/>
            <ac:spMk id="34" creationId="{57E637A3-6AD1-48F3-B313-28D6A5ABB41C}"/>
          </ac:spMkLst>
        </pc:spChg>
      </pc:sldChg>
      <pc:sldChg chg="add del setBg">
        <pc:chgData name="Anita Kovacevic" userId="e0d61ad8-48a2-4db4-9b8d-6274368732df" providerId="ADAL" clId="{5F46B331-D62E-41D0-9E3A-C99A67B136C0}" dt="2021-09-08T08:45:09.532" v="2"/>
        <pc:sldMkLst>
          <pc:docMk/>
          <pc:sldMk cId="3434302060" sldId="2035"/>
        </pc:sldMkLst>
      </pc:sldChg>
      <pc:sldChg chg="add del">
        <pc:chgData name="Anita Kovacevic" userId="e0d61ad8-48a2-4db4-9b8d-6274368732df" providerId="ADAL" clId="{5F46B331-D62E-41D0-9E3A-C99A67B136C0}" dt="2021-09-08T08:53:08.214" v="379" actId="2696"/>
        <pc:sldMkLst>
          <pc:docMk/>
          <pc:sldMk cId="1316020400" sldId="2036"/>
        </pc:sldMkLst>
      </pc:sldChg>
      <pc:sldChg chg="add del">
        <pc:chgData name="Anita Kovacevic" userId="e0d61ad8-48a2-4db4-9b8d-6274368732df" providerId="ADAL" clId="{5F46B331-D62E-41D0-9E3A-C99A67B136C0}" dt="2021-09-08T08:53:08.215" v="380" actId="2696"/>
        <pc:sldMkLst>
          <pc:docMk/>
          <pc:sldMk cId="4274682225" sldId="2037"/>
        </pc:sldMkLst>
      </pc:sldChg>
      <pc:sldChg chg="add del setBg">
        <pc:chgData name="Anita Kovacevic" userId="e0d61ad8-48a2-4db4-9b8d-6274368732df" providerId="ADAL" clId="{5F46B331-D62E-41D0-9E3A-C99A67B136C0}" dt="2021-09-08T08:53:08.256" v="412" actId="2696"/>
        <pc:sldMkLst>
          <pc:docMk/>
          <pc:sldMk cId="1002352221" sldId="2039"/>
        </pc:sldMkLst>
      </pc:sldChg>
      <pc:sldChg chg="add del">
        <pc:chgData name="Anita Kovacevic" userId="e0d61ad8-48a2-4db4-9b8d-6274368732df" providerId="ADAL" clId="{5F46B331-D62E-41D0-9E3A-C99A67B136C0}" dt="2021-09-08T08:53:08.218" v="382" actId="2696"/>
        <pc:sldMkLst>
          <pc:docMk/>
          <pc:sldMk cId="3867653771" sldId="2040"/>
        </pc:sldMkLst>
      </pc:sldChg>
      <pc:sldChg chg="add del">
        <pc:chgData name="Anita Kovacevic" userId="e0d61ad8-48a2-4db4-9b8d-6274368732df" providerId="ADAL" clId="{5F46B331-D62E-41D0-9E3A-C99A67B136C0}" dt="2021-09-08T08:53:08.220" v="383" actId="2696"/>
        <pc:sldMkLst>
          <pc:docMk/>
          <pc:sldMk cId="3771210283" sldId="2081"/>
        </pc:sldMkLst>
      </pc:sldChg>
      <pc:sldChg chg="add del">
        <pc:chgData name="Anita Kovacevic" userId="e0d61ad8-48a2-4db4-9b8d-6274368732df" providerId="ADAL" clId="{5F46B331-D62E-41D0-9E3A-C99A67B136C0}" dt="2021-09-08T08:53:08.221" v="384" actId="2696"/>
        <pc:sldMkLst>
          <pc:docMk/>
          <pc:sldMk cId="531299024" sldId="2082"/>
        </pc:sldMkLst>
      </pc:sldChg>
      <pc:sldChg chg="add del">
        <pc:chgData name="Anita Kovacevic" userId="e0d61ad8-48a2-4db4-9b8d-6274368732df" providerId="ADAL" clId="{5F46B331-D62E-41D0-9E3A-C99A67B136C0}" dt="2021-09-08T08:53:08.224" v="386" actId="2696"/>
        <pc:sldMkLst>
          <pc:docMk/>
          <pc:sldMk cId="1940996703" sldId="2083"/>
        </pc:sldMkLst>
      </pc:sldChg>
      <pc:sldChg chg="add del">
        <pc:chgData name="Anita Kovacevic" userId="e0d61ad8-48a2-4db4-9b8d-6274368732df" providerId="ADAL" clId="{5F46B331-D62E-41D0-9E3A-C99A67B136C0}" dt="2021-09-08T08:53:08.225" v="387" actId="2696"/>
        <pc:sldMkLst>
          <pc:docMk/>
          <pc:sldMk cId="4272310249" sldId="2084"/>
        </pc:sldMkLst>
      </pc:sldChg>
      <pc:sldChg chg="add del">
        <pc:chgData name="Anita Kovacevic" userId="e0d61ad8-48a2-4db4-9b8d-6274368732df" providerId="ADAL" clId="{5F46B331-D62E-41D0-9E3A-C99A67B136C0}" dt="2021-09-08T08:53:08.227" v="388" actId="2696"/>
        <pc:sldMkLst>
          <pc:docMk/>
          <pc:sldMk cId="4206355413" sldId="2085"/>
        </pc:sldMkLst>
      </pc:sldChg>
      <pc:sldChg chg="add del">
        <pc:chgData name="Anita Kovacevic" userId="e0d61ad8-48a2-4db4-9b8d-6274368732df" providerId="ADAL" clId="{5F46B331-D62E-41D0-9E3A-C99A67B136C0}" dt="2021-09-08T08:53:08.228" v="389" actId="2696"/>
        <pc:sldMkLst>
          <pc:docMk/>
          <pc:sldMk cId="1922534666" sldId="2086"/>
        </pc:sldMkLst>
      </pc:sldChg>
      <pc:sldChg chg="add del">
        <pc:chgData name="Anita Kovacevic" userId="e0d61ad8-48a2-4db4-9b8d-6274368732df" providerId="ADAL" clId="{5F46B331-D62E-41D0-9E3A-C99A67B136C0}" dt="2021-09-08T08:53:08.229" v="390" actId="2696"/>
        <pc:sldMkLst>
          <pc:docMk/>
          <pc:sldMk cId="636039068" sldId="2087"/>
        </pc:sldMkLst>
      </pc:sldChg>
      <pc:sldChg chg="add del">
        <pc:chgData name="Anita Kovacevic" userId="e0d61ad8-48a2-4db4-9b8d-6274368732df" providerId="ADAL" clId="{5F46B331-D62E-41D0-9E3A-C99A67B136C0}" dt="2021-09-08T08:53:08.231" v="391" actId="2696"/>
        <pc:sldMkLst>
          <pc:docMk/>
          <pc:sldMk cId="657267467" sldId="2088"/>
        </pc:sldMkLst>
      </pc:sldChg>
      <pc:sldChg chg="add del">
        <pc:chgData name="Anita Kovacevic" userId="e0d61ad8-48a2-4db4-9b8d-6274368732df" providerId="ADAL" clId="{5F46B331-D62E-41D0-9E3A-C99A67B136C0}" dt="2021-09-08T08:53:08.243" v="402" actId="2696"/>
        <pc:sldMkLst>
          <pc:docMk/>
          <pc:sldMk cId="416814883" sldId="2089"/>
        </pc:sldMkLst>
      </pc:sldChg>
      <pc:sldChg chg="add del">
        <pc:chgData name="Anita Kovacevic" userId="e0d61ad8-48a2-4db4-9b8d-6274368732df" providerId="ADAL" clId="{5F46B331-D62E-41D0-9E3A-C99A67B136C0}" dt="2021-09-08T08:53:08.244" v="403" actId="2696"/>
        <pc:sldMkLst>
          <pc:docMk/>
          <pc:sldMk cId="1187637836" sldId="2090"/>
        </pc:sldMkLst>
      </pc:sldChg>
      <pc:sldChg chg="add del">
        <pc:chgData name="Anita Kovacevic" userId="e0d61ad8-48a2-4db4-9b8d-6274368732df" providerId="ADAL" clId="{5F46B331-D62E-41D0-9E3A-C99A67B136C0}" dt="2021-09-08T08:53:08.248" v="406" actId="2696"/>
        <pc:sldMkLst>
          <pc:docMk/>
          <pc:sldMk cId="1892559298" sldId="2091"/>
        </pc:sldMkLst>
      </pc:sldChg>
      <pc:sldChg chg="add del">
        <pc:chgData name="Anita Kovacevic" userId="e0d61ad8-48a2-4db4-9b8d-6274368732df" providerId="ADAL" clId="{5F46B331-D62E-41D0-9E3A-C99A67B136C0}" dt="2021-09-08T08:53:08.245" v="404" actId="2696"/>
        <pc:sldMkLst>
          <pc:docMk/>
          <pc:sldMk cId="3161788158" sldId="2092"/>
        </pc:sldMkLst>
      </pc:sldChg>
      <pc:sldChg chg="add del">
        <pc:chgData name="Anita Kovacevic" userId="e0d61ad8-48a2-4db4-9b8d-6274368732df" providerId="ADAL" clId="{5F46B331-D62E-41D0-9E3A-C99A67B136C0}" dt="2021-09-08T08:53:08.249" v="407" actId="2696"/>
        <pc:sldMkLst>
          <pc:docMk/>
          <pc:sldMk cId="261893602" sldId="2093"/>
        </pc:sldMkLst>
      </pc:sldChg>
      <pc:sldChg chg="add del setBg">
        <pc:chgData name="Anita Kovacevic" userId="e0d61ad8-48a2-4db4-9b8d-6274368732df" providerId="ADAL" clId="{5F46B331-D62E-41D0-9E3A-C99A67B136C0}" dt="2021-09-08T08:53:08.231" v="392" actId="2696"/>
        <pc:sldMkLst>
          <pc:docMk/>
          <pc:sldMk cId="2003151600" sldId="2095"/>
        </pc:sldMkLst>
      </pc:sldChg>
      <pc:sldChg chg="add del">
        <pc:chgData name="Anita Kovacevic" userId="e0d61ad8-48a2-4db4-9b8d-6274368732df" providerId="ADAL" clId="{5F46B331-D62E-41D0-9E3A-C99A67B136C0}" dt="2021-09-08T08:53:08.251" v="408" actId="2696"/>
        <pc:sldMkLst>
          <pc:docMk/>
          <pc:sldMk cId="1720041408" sldId="2096"/>
        </pc:sldMkLst>
      </pc:sldChg>
      <pc:sldChg chg="add del">
        <pc:chgData name="Anita Kovacevic" userId="e0d61ad8-48a2-4db4-9b8d-6274368732df" providerId="ADAL" clId="{5F46B331-D62E-41D0-9E3A-C99A67B136C0}" dt="2021-09-08T08:53:08.255" v="410" actId="2696"/>
        <pc:sldMkLst>
          <pc:docMk/>
          <pc:sldMk cId="8951485" sldId="2097"/>
        </pc:sldMkLst>
      </pc:sldChg>
      <pc:sldChg chg="modSp add del">
        <pc:chgData name="Anita Kovacevic" userId="e0d61ad8-48a2-4db4-9b8d-6274368732df" providerId="ADAL" clId="{5F46B331-D62E-41D0-9E3A-C99A67B136C0}" dt="2021-09-08T08:53:08.232" v="393" actId="2696"/>
        <pc:sldMkLst>
          <pc:docMk/>
          <pc:sldMk cId="1407681685" sldId="2099"/>
        </pc:sldMkLst>
        <pc:spChg chg="mod">
          <ac:chgData name="Anita Kovacevic" userId="e0d61ad8-48a2-4db4-9b8d-6274368732df" providerId="ADAL" clId="{5F46B331-D62E-41D0-9E3A-C99A67B136C0}" dt="2021-09-08T08:45:41.991" v="12" actId="27636"/>
          <ac:spMkLst>
            <pc:docMk/>
            <pc:sldMk cId="1407681685" sldId="2099"/>
            <ac:spMk id="4" creationId="{BB0F6840-E649-47E1-B911-373A8445E1D8}"/>
          </ac:spMkLst>
        </pc:spChg>
      </pc:sldChg>
      <pc:sldChg chg="add del">
        <pc:chgData name="Anita Kovacevic" userId="e0d61ad8-48a2-4db4-9b8d-6274368732df" providerId="ADAL" clId="{5F46B331-D62E-41D0-9E3A-C99A67B136C0}" dt="2021-09-08T08:53:08.253" v="409" actId="2696"/>
        <pc:sldMkLst>
          <pc:docMk/>
          <pc:sldMk cId="2715703708" sldId="2100"/>
        </pc:sldMkLst>
      </pc:sldChg>
      <pc:sldChg chg="add del">
        <pc:chgData name="Anita Kovacevic" userId="e0d61ad8-48a2-4db4-9b8d-6274368732df" providerId="ADAL" clId="{5F46B331-D62E-41D0-9E3A-C99A67B136C0}" dt="2021-09-08T08:53:08.234" v="394" actId="2696"/>
        <pc:sldMkLst>
          <pc:docMk/>
          <pc:sldMk cId="3051035542" sldId="2101"/>
        </pc:sldMkLst>
      </pc:sldChg>
      <pc:sldChg chg="add del">
        <pc:chgData name="Anita Kovacevic" userId="e0d61ad8-48a2-4db4-9b8d-6274368732df" providerId="ADAL" clId="{5F46B331-D62E-41D0-9E3A-C99A67B136C0}" dt="2021-09-08T08:53:08.236" v="395" actId="2696"/>
        <pc:sldMkLst>
          <pc:docMk/>
          <pc:sldMk cId="2828036040" sldId="2102"/>
        </pc:sldMkLst>
      </pc:sldChg>
      <pc:sldChg chg="add del">
        <pc:chgData name="Anita Kovacevic" userId="e0d61ad8-48a2-4db4-9b8d-6274368732df" providerId="ADAL" clId="{5F46B331-D62E-41D0-9E3A-C99A67B136C0}" dt="2021-09-08T08:53:08.237" v="396" actId="2696"/>
        <pc:sldMkLst>
          <pc:docMk/>
          <pc:sldMk cId="3829060447" sldId="2103"/>
        </pc:sldMkLst>
      </pc:sldChg>
      <pc:sldChg chg="add del">
        <pc:chgData name="Anita Kovacevic" userId="e0d61ad8-48a2-4db4-9b8d-6274368732df" providerId="ADAL" clId="{5F46B331-D62E-41D0-9E3A-C99A67B136C0}" dt="2021-09-08T08:53:08.238" v="397" actId="2696"/>
        <pc:sldMkLst>
          <pc:docMk/>
          <pc:sldMk cId="3809751489" sldId="2104"/>
        </pc:sldMkLst>
      </pc:sldChg>
      <pc:sldChg chg="add del">
        <pc:chgData name="Anita Kovacevic" userId="e0d61ad8-48a2-4db4-9b8d-6274368732df" providerId="ADAL" clId="{5F46B331-D62E-41D0-9E3A-C99A67B136C0}" dt="2021-09-08T08:53:08.239" v="398" actId="2696"/>
        <pc:sldMkLst>
          <pc:docMk/>
          <pc:sldMk cId="726131602" sldId="2105"/>
        </pc:sldMkLst>
      </pc:sldChg>
      <pc:sldChg chg="add del">
        <pc:chgData name="Anita Kovacevic" userId="e0d61ad8-48a2-4db4-9b8d-6274368732df" providerId="ADAL" clId="{5F46B331-D62E-41D0-9E3A-C99A67B136C0}" dt="2021-09-08T08:53:08.240" v="399" actId="2696"/>
        <pc:sldMkLst>
          <pc:docMk/>
          <pc:sldMk cId="811017075" sldId="2106"/>
        </pc:sldMkLst>
      </pc:sldChg>
      <pc:sldChg chg="add del">
        <pc:chgData name="Anita Kovacevic" userId="e0d61ad8-48a2-4db4-9b8d-6274368732df" providerId="ADAL" clId="{5F46B331-D62E-41D0-9E3A-C99A67B136C0}" dt="2021-09-08T08:53:08.241" v="400" actId="2696"/>
        <pc:sldMkLst>
          <pc:docMk/>
          <pc:sldMk cId="1730029878" sldId="2108"/>
        </pc:sldMkLst>
      </pc:sldChg>
      <pc:sldChg chg="add del">
        <pc:chgData name="Anita Kovacevic" userId="e0d61ad8-48a2-4db4-9b8d-6274368732df" providerId="ADAL" clId="{5F46B331-D62E-41D0-9E3A-C99A67B136C0}" dt="2021-09-08T08:45:26.349" v="6"/>
        <pc:sldMkLst>
          <pc:docMk/>
          <pc:sldMk cId="1231400422" sldId="2115"/>
        </pc:sldMkLst>
      </pc:sldChg>
      <pc:sldChg chg="add del">
        <pc:chgData name="Anita Kovacevic" userId="e0d61ad8-48a2-4db4-9b8d-6274368732df" providerId="ADAL" clId="{5F46B331-D62E-41D0-9E3A-C99A67B136C0}" dt="2021-09-08T08:45:26.349" v="6"/>
        <pc:sldMkLst>
          <pc:docMk/>
          <pc:sldMk cId="3963177109" sldId="2116"/>
        </pc:sldMkLst>
      </pc:sldChg>
      <pc:sldChg chg="add del">
        <pc:chgData name="Anita Kovacevic" userId="e0d61ad8-48a2-4db4-9b8d-6274368732df" providerId="ADAL" clId="{5F46B331-D62E-41D0-9E3A-C99A67B136C0}" dt="2021-09-08T08:45:26.349" v="6"/>
        <pc:sldMkLst>
          <pc:docMk/>
          <pc:sldMk cId="836876527" sldId="2117"/>
        </pc:sldMkLst>
      </pc:sldChg>
      <pc:sldChg chg="add del">
        <pc:chgData name="Anita Kovacevic" userId="e0d61ad8-48a2-4db4-9b8d-6274368732df" providerId="ADAL" clId="{5F46B331-D62E-41D0-9E3A-C99A67B136C0}" dt="2021-09-08T08:45:26.349" v="6"/>
        <pc:sldMkLst>
          <pc:docMk/>
          <pc:sldMk cId="3062807622" sldId="2118"/>
        </pc:sldMkLst>
      </pc:sldChg>
      <pc:sldChg chg="modSp add del setBg">
        <pc:chgData name="Anita Kovacevic" userId="e0d61ad8-48a2-4db4-9b8d-6274368732df" providerId="ADAL" clId="{5F46B331-D62E-41D0-9E3A-C99A67B136C0}" dt="2021-09-08T08:51:26.200" v="313" actId="20577"/>
        <pc:sldMkLst>
          <pc:docMk/>
          <pc:sldMk cId="2291354908" sldId="2119"/>
        </pc:sldMkLst>
        <pc:spChg chg="mod">
          <ac:chgData name="Anita Kovacevic" userId="e0d61ad8-48a2-4db4-9b8d-6274368732df" providerId="ADAL" clId="{5F46B331-D62E-41D0-9E3A-C99A67B136C0}" dt="2021-09-08T08:51:26.200" v="313" actId="20577"/>
          <ac:spMkLst>
            <pc:docMk/>
            <pc:sldMk cId="2291354908" sldId="2119"/>
            <ac:spMk id="19" creationId="{173D1534-A247-435F-9C74-008E87FADEAE}"/>
          </ac:spMkLst>
        </pc:spChg>
      </pc:sldChg>
      <pc:sldChg chg="add del setBg">
        <pc:chgData name="Anita Kovacevic" userId="e0d61ad8-48a2-4db4-9b8d-6274368732df" providerId="ADAL" clId="{5F46B331-D62E-41D0-9E3A-C99A67B136C0}" dt="2021-09-08T08:53:08.216" v="381" actId="2696"/>
        <pc:sldMkLst>
          <pc:docMk/>
          <pc:sldMk cId="1786878310" sldId="2120"/>
        </pc:sldMkLst>
      </pc:sldChg>
      <pc:sldChg chg="add del setBg">
        <pc:chgData name="Anita Kovacevic" userId="e0d61ad8-48a2-4db4-9b8d-6274368732df" providerId="ADAL" clId="{5F46B331-D62E-41D0-9E3A-C99A67B136C0}" dt="2021-09-08T08:53:08.222" v="385" actId="2696"/>
        <pc:sldMkLst>
          <pc:docMk/>
          <pc:sldMk cId="3375253957" sldId="2121"/>
        </pc:sldMkLst>
      </pc:sldChg>
      <pc:sldChg chg="add del setBg">
        <pc:chgData name="Anita Kovacevic" userId="e0d61ad8-48a2-4db4-9b8d-6274368732df" providerId="ADAL" clId="{5F46B331-D62E-41D0-9E3A-C99A67B136C0}" dt="2021-09-08T08:53:08.242" v="401" actId="2696"/>
        <pc:sldMkLst>
          <pc:docMk/>
          <pc:sldMk cId="3204799988" sldId="2122"/>
        </pc:sldMkLst>
      </pc:sldChg>
      <pc:sldChg chg="add del setBg">
        <pc:chgData name="Anita Kovacevic" userId="e0d61ad8-48a2-4db4-9b8d-6274368732df" providerId="ADAL" clId="{5F46B331-D62E-41D0-9E3A-C99A67B136C0}" dt="2021-09-08T08:53:08.246" v="405" actId="2696"/>
        <pc:sldMkLst>
          <pc:docMk/>
          <pc:sldMk cId="1465727789" sldId="2123"/>
        </pc:sldMkLst>
      </pc:sldChg>
      <pc:sldChg chg="add del setBg">
        <pc:chgData name="Anita Kovacevic" userId="e0d61ad8-48a2-4db4-9b8d-6274368732df" providerId="ADAL" clId="{5F46B331-D62E-41D0-9E3A-C99A67B136C0}" dt="2021-09-08T08:53:08.255" v="411" actId="2696"/>
        <pc:sldMkLst>
          <pc:docMk/>
          <pc:sldMk cId="3748152002" sldId="2124"/>
        </pc:sldMkLst>
      </pc:sldChg>
      <pc:sldChg chg="add del">
        <pc:chgData name="Anita Kovacevic" userId="e0d61ad8-48a2-4db4-9b8d-6274368732df" providerId="ADAL" clId="{5F46B331-D62E-41D0-9E3A-C99A67B136C0}" dt="2021-09-08T08:45:26.349" v="6"/>
        <pc:sldMkLst>
          <pc:docMk/>
          <pc:sldMk cId="3465177936" sldId="2125"/>
        </pc:sldMkLst>
      </pc:sldChg>
      <pc:sldChg chg="add del">
        <pc:chgData name="Anita Kovacevic" userId="e0d61ad8-48a2-4db4-9b8d-6274368732df" providerId="ADAL" clId="{5F46B331-D62E-41D0-9E3A-C99A67B136C0}" dt="2021-09-08T08:45:26.349" v="6"/>
        <pc:sldMkLst>
          <pc:docMk/>
          <pc:sldMk cId="3428541874" sldId="2126"/>
        </pc:sldMkLst>
      </pc:sldChg>
      <pc:sldChg chg="add del">
        <pc:chgData name="Anita Kovacevic" userId="e0d61ad8-48a2-4db4-9b8d-6274368732df" providerId="ADAL" clId="{5F46B331-D62E-41D0-9E3A-C99A67B136C0}" dt="2021-09-08T08:45:26.349" v="6"/>
        <pc:sldMkLst>
          <pc:docMk/>
          <pc:sldMk cId="3643361264" sldId="2127"/>
        </pc:sldMkLst>
      </pc:sldChg>
      <pc:sldChg chg="add del">
        <pc:chgData name="Anita Kovacevic" userId="e0d61ad8-48a2-4db4-9b8d-6274368732df" providerId="ADAL" clId="{5F46B331-D62E-41D0-9E3A-C99A67B136C0}" dt="2021-09-08T08:45:26.349" v="6"/>
        <pc:sldMkLst>
          <pc:docMk/>
          <pc:sldMk cId="1363451942" sldId="2128"/>
        </pc:sldMkLst>
      </pc:sldChg>
      <pc:sldChg chg="add del">
        <pc:chgData name="Anita Kovacevic" userId="e0d61ad8-48a2-4db4-9b8d-6274368732df" providerId="ADAL" clId="{5F46B331-D62E-41D0-9E3A-C99A67B136C0}" dt="2021-09-08T08:45:26.349" v="6"/>
        <pc:sldMkLst>
          <pc:docMk/>
          <pc:sldMk cId="943939347" sldId="2129"/>
        </pc:sldMkLst>
      </pc:sldChg>
      <pc:sldChg chg="add del">
        <pc:chgData name="Anita Kovacevic" userId="e0d61ad8-48a2-4db4-9b8d-6274368732df" providerId="ADAL" clId="{5F46B331-D62E-41D0-9E3A-C99A67B136C0}" dt="2021-09-08T08:45:26.349" v="6"/>
        <pc:sldMkLst>
          <pc:docMk/>
          <pc:sldMk cId="1179220357" sldId="2130"/>
        </pc:sldMkLst>
      </pc:sldChg>
      <pc:sldChg chg="add del">
        <pc:chgData name="Anita Kovacevic" userId="e0d61ad8-48a2-4db4-9b8d-6274368732df" providerId="ADAL" clId="{5F46B331-D62E-41D0-9E3A-C99A67B136C0}" dt="2021-09-08T08:45:26.349" v="6"/>
        <pc:sldMkLst>
          <pc:docMk/>
          <pc:sldMk cId="3471477001" sldId="2131"/>
        </pc:sldMkLst>
      </pc:sldChg>
      <pc:sldChg chg="add del">
        <pc:chgData name="Anita Kovacevic" userId="e0d61ad8-48a2-4db4-9b8d-6274368732df" providerId="ADAL" clId="{5F46B331-D62E-41D0-9E3A-C99A67B136C0}" dt="2021-09-08T08:45:26.349" v="6"/>
        <pc:sldMkLst>
          <pc:docMk/>
          <pc:sldMk cId="1542801467" sldId="2132"/>
        </pc:sldMkLst>
      </pc:sldChg>
      <pc:sldChg chg="add del">
        <pc:chgData name="Anita Kovacevic" userId="e0d61ad8-48a2-4db4-9b8d-6274368732df" providerId="ADAL" clId="{5F46B331-D62E-41D0-9E3A-C99A67B136C0}" dt="2021-09-08T08:45:26.349" v="6"/>
        <pc:sldMkLst>
          <pc:docMk/>
          <pc:sldMk cId="488904561" sldId="2133"/>
        </pc:sldMkLst>
      </pc:sldChg>
      <pc:sldChg chg="add del">
        <pc:chgData name="Anita Kovacevic" userId="e0d61ad8-48a2-4db4-9b8d-6274368732df" providerId="ADAL" clId="{5F46B331-D62E-41D0-9E3A-C99A67B136C0}" dt="2021-09-08T08:45:26.349" v="6"/>
        <pc:sldMkLst>
          <pc:docMk/>
          <pc:sldMk cId="1516019308" sldId="2134"/>
        </pc:sldMkLst>
      </pc:sldChg>
      <pc:sldChg chg="add del">
        <pc:chgData name="Anita Kovacevic" userId="e0d61ad8-48a2-4db4-9b8d-6274368732df" providerId="ADAL" clId="{5F46B331-D62E-41D0-9E3A-C99A67B136C0}" dt="2021-09-08T08:45:26.349" v="6"/>
        <pc:sldMkLst>
          <pc:docMk/>
          <pc:sldMk cId="3649290733" sldId="2135"/>
        </pc:sldMkLst>
      </pc:sldChg>
      <pc:sldChg chg="add del">
        <pc:chgData name="Anita Kovacevic" userId="e0d61ad8-48a2-4db4-9b8d-6274368732df" providerId="ADAL" clId="{5F46B331-D62E-41D0-9E3A-C99A67B136C0}" dt="2021-09-08T08:45:26.349" v="6"/>
        <pc:sldMkLst>
          <pc:docMk/>
          <pc:sldMk cId="4010760010" sldId="2136"/>
        </pc:sldMkLst>
      </pc:sldChg>
      <pc:sldChg chg="add del">
        <pc:chgData name="Anita Kovacevic" userId="e0d61ad8-48a2-4db4-9b8d-6274368732df" providerId="ADAL" clId="{5F46B331-D62E-41D0-9E3A-C99A67B136C0}" dt="2021-09-08T08:45:26.349" v="6"/>
        <pc:sldMkLst>
          <pc:docMk/>
          <pc:sldMk cId="2918398331" sldId="2137"/>
        </pc:sldMkLst>
      </pc:sldChg>
      <pc:sldChg chg="add del">
        <pc:chgData name="Anita Kovacevic" userId="e0d61ad8-48a2-4db4-9b8d-6274368732df" providerId="ADAL" clId="{5F46B331-D62E-41D0-9E3A-C99A67B136C0}" dt="2021-09-08T08:45:26.349" v="6"/>
        <pc:sldMkLst>
          <pc:docMk/>
          <pc:sldMk cId="93491397" sldId="2138"/>
        </pc:sldMkLst>
      </pc:sldChg>
      <pc:sldChg chg="add del">
        <pc:chgData name="Anita Kovacevic" userId="e0d61ad8-48a2-4db4-9b8d-6274368732df" providerId="ADAL" clId="{5F46B331-D62E-41D0-9E3A-C99A67B136C0}" dt="2021-09-08T08:45:26.349" v="6"/>
        <pc:sldMkLst>
          <pc:docMk/>
          <pc:sldMk cId="3990089698" sldId="2139"/>
        </pc:sldMkLst>
      </pc:sldChg>
      <pc:sldChg chg="add del">
        <pc:chgData name="Anita Kovacevic" userId="e0d61ad8-48a2-4db4-9b8d-6274368732df" providerId="ADAL" clId="{5F46B331-D62E-41D0-9E3A-C99A67B136C0}" dt="2021-09-08T08:45:26.349" v="6"/>
        <pc:sldMkLst>
          <pc:docMk/>
          <pc:sldMk cId="197634853" sldId="2140"/>
        </pc:sldMkLst>
      </pc:sldChg>
      <pc:sldChg chg="add del">
        <pc:chgData name="Anita Kovacevic" userId="e0d61ad8-48a2-4db4-9b8d-6274368732df" providerId="ADAL" clId="{5F46B331-D62E-41D0-9E3A-C99A67B136C0}" dt="2021-09-08T08:45:26.349" v="6"/>
        <pc:sldMkLst>
          <pc:docMk/>
          <pc:sldMk cId="217459838" sldId="2141"/>
        </pc:sldMkLst>
      </pc:sldChg>
      <pc:sldChg chg="add del">
        <pc:chgData name="Anita Kovacevic" userId="e0d61ad8-48a2-4db4-9b8d-6274368732df" providerId="ADAL" clId="{5F46B331-D62E-41D0-9E3A-C99A67B136C0}" dt="2021-09-08T08:45:26.349" v="6"/>
        <pc:sldMkLst>
          <pc:docMk/>
          <pc:sldMk cId="1191374961" sldId="2142"/>
        </pc:sldMkLst>
      </pc:sldChg>
      <pc:sldChg chg="add del">
        <pc:chgData name="Anita Kovacevic" userId="e0d61ad8-48a2-4db4-9b8d-6274368732df" providerId="ADAL" clId="{5F46B331-D62E-41D0-9E3A-C99A67B136C0}" dt="2021-09-08T08:45:26.349" v="6"/>
        <pc:sldMkLst>
          <pc:docMk/>
          <pc:sldMk cId="4014487372" sldId="2143"/>
        </pc:sldMkLst>
      </pc:sldChg>
      <pc:sldChg chg="add del">
        <pc:chgData name="Anita Kovacevic" userId="e0d61ad8-48a2-4db4-9b8d-6274368732df" providerId="ADAL" clId="{5F46B331-D62E-41D0-9E3A-C99A67B136C0}" dt="2021-09-08T08:45:26.349" v="6"/>
        <pc:sldMkLst>
          <pc:docMk/>
          <pc:sldMk cId="2615428070" sldId="2144"/>
        </pc:sldMkLst>
      </pc:sldChg>
      <pc:sldChg chg="add del">
        <pc:chgData name="Anita Kovacevic" userId="e0d61ad8-48a2-4db4-9b8d-6274368732df" providerId="ADAL" clId="{5F46B331-D62E-41D0-9E3A-C99A67B136C0}" dt="2021-09-08T08:45:26.349" v="6"/>
        <pc:sldMkLst>
          <pc:docMk/>
          <pc:sldMk cId="1724691715" sldId="2145"/>
        </pc:sldMkLst>
      </pc:sldChg>
      <pc:sldChg chg="add del">
        <pc:chgData name="Anita Kovacevic" userId="e0d61ad8-48a2-4db4-9b8d-6274368732df" providerId="ADAL" clId="{5F46B331-D62E-41D0-9E3A-C99A67B136C0}" dt="2021-09-08T08:45:26.349" v="6"/>
        <pc:sldMkLst>
          <pc:docMk/>
          <pc:sldMk cId="3854324409" sldId="2146"/>
        </pc:sldMkLst>
      </pc:sldChg>
      <pc:sldChg chg="add del">
        <pc:chgData name="Anita Kovacevic" userId="e0d61ad8-48a2-4db4-9b8d-6274368732df" providerId="ADAL" clId="{5F46B331-D62E-41D0-9E3A-C99A67B136C0}" dt="2021-09-08T08:45:26.349" v="6"/>
        <pc:sldMkLst>
          <pc:docMk/>
          <pc:sldMk cId="1636180311" sldId="2147"/>
        </pc:sldMkLst>
      </pc:sldChg>
      <pc:sldChg chg="add del">
        <pc:chgData name="Anita Kovacevic" userId="e0d61ad8-48a2-4db4-9b8d-6274368732df" providerId="ADAL" clId="{5F46B331-D62E-41D0-9E3A-C99A67B136C0}" dt="2021-09-08T08:45:26.349" v="6"/>
        <pc:sldMkLst>
          <pc:docMk/>
          <pc:sldMk cId="4101565959" sldId="2148"/>
        </pc:sldMkLst>
      </pc:sldChg>
      <pc:sldChg chg="add del">
        <pc:chgData name="Anita Kovacevic" userId="e0d61ad8-48a2-4db4-9b8d-6274368732df" providerId="ADAL" clId="{5F46B331-D62E-41D0-9E3A-C99A67B136C0}" dt="2021-09-08T08:45:26.349" v="6"/>
        <pc:sldMkLst>
          <pc:docMk/>
          <pc:sldMk cId="1784643281" sldId="2149"/>
        </pc:sldMkLst>
      </pc:sldChg>
      <pc:sldChg chg="add del">
        <pc:chgData name="Anita Kovacevic" userId="e0d61ad8-48a2-4db4-9b8d-6274368732df" providerId="ADAL" clId="{5F46B331-D62E-41D0-9E3A-C99A67B136C0}" dt="2021-09-08T08:45:26.349" v="6"/>
        <pc:sldMkLst>
          <pc:docMk/>
          <pc:sldMk cId="3410033120" sldId="2150"/>
        </pc:sldMkLst>
      </pc:sldChg>
      <pc:sldChg chg="add del">
        <pc:chgData name="Anita Kovacevic" userId="e0d61ad8-48a2-4db4-9b8d-6274368732df" providerId="ADAL" clId="{5F46B331-D62E-41D0-9E3A-C99A67B136C0}" dt="2021-09-08T08:45:26.349" v="6"/>
        <pc:sldMkLst>
          <pc:docMk/>
          <pc:sldMk cId="2992759820" sldId="2151"/>
        </pc:sldMkLst>
      </pc:sldChg>
      <pc:sldChg chg="add del">
        <pc:chgData name="Anita Kovacevic" userId="e0d61ad8-48a2-4db4-9b8d-6274368732df" providerId="ADAL" clId="{5F46B331-D62E-41D0-9E3A-C99A67B136C0}" dt="2021-09-08T08:45:26.349" v="6"/>
        <pc:sldMkLst>
          <pc:docMk/>
          <pc:sldMk cId="1311877739" sldId="2152"/>
        </pc:sldMkLst>
      </pc:sldChg>
      <pc:sldChg chg="add del">
        <pc:chgData name="Anita Kovacevic" userId="e0d61ad8-48a2-4db4-9b8d-6274368732df" providerId="ADAL" clId="{5F46B331-D62E-41D0-9E3A-C99A67B136C0}" dt="2021-09-08T08:45:26.349" v="6"/>
        <pc:sldMkLst>
          <pc:docMk/>
          <pc:sldMk cId="3588279067" sldId="2153"/>
        </pc:sldMkLst>
      </pc:sldChg>
      <pc:sldChg chg="add del">
        <pc:chgData name="Anita Kovacevic" userId="e0d61ad8-48a2-4db4-9b8d-6274368732df" providerId="ADAL" clId="{5F46B331-D62E-41D0-9E3A-C99A67B136C0}" dt="2021-09-08T08:45:26.349" v="6"/>
        <pc:sldMkLst>
          <pc:docMk/>
          <pc:sldMk cId="1453930563" sldId="2154"/>
        </pc:sldMkLst>
      </pc:sldChg>
      <pc:sldChg chg="add del">
        <pc:chgData name="Anita Kovacevic" userId="e0d61ad8-48a2-4db4-9b8d-6274368732df" providerId="ADAL" clId="{5F46B331-D62E-41D0-9E3A-C99A67B136C0}" dt="2021-09-08T08:45:26.349" v="6"/>
        <pc:sldMkLst>
          <pc:docMk/>
          <pc:sldMk cId="2546086351" sldId="2155"/>
        </pc:sldMkLst>
      </pc:sldChg>
      <pc:sldChg chg="add del">
        <pc:chgData name="Anita Kovacevic" userId="e0d61ad8-48a2-4db4-9b8d-6274368732df" providerId="ADAL" clId="{5F46B331-D62E-41D0-9E3A-C99A67B136C0}" dt="2021-09-08T08:45:26.349" v="6"/>
        <pc:sldMkLst>
          <pc:docMk/>
          <pc:sldMk cId="1069982632" sldId="2156"/>
        </pc:sldMkLst>
      </pc:sldChg>
      <pc:sldChg chg="add del">
        <pc:chgData name="Anita Kovacevic" userId="e0d61ad8-48a2-4db4-9b8d-6274368732df" providerId="ADAL" clId="{5F46B331-D62E-41D0-9E3A-C99A67B136C0}" dt="2021-09-08T08:45:26.349" v="6"/>
        <pc:sldMkLst>
          <pc:docMk/>
          <pc:sldMk cId="3673662116" sldId="2157"/>
        </pc:sldMkLst>
      </pc:sldChg>
      <pc:sldChg chg="add del">
        <pc:chgData name="Anita Kovacevic" userId="e0d61ad8-48a2-4db4-9b8d-6274368732df" providerId="ADAL" clId="{5F46B331-D62E-41D0-9E3A-C99A67B136C0}" dt="2021-09-08T08:45:26.349" v="6"/>
        <pc:sldMkLst>
          <pc:docMk/>
          <pc:sldMk cId="2680556927" sldId="2158"/>
        </pc:sldMkLst>
      </pc:sldChg>
      <pc:sldChg chg="add del">
        <pc:chgData name="Anita Kovacevic" userId="e0d61ad8-48a2-4db4-9b8d-6274368732df" providerId="ADAL" clId="{5F46B331-D62E-41D0-9E3A-C99A67B136C0}" dt="2021-09-08T08:45:26.349" v="6"/>
        <pc:sldMkLst>
          <pc:docMk/>
          <pc:sldMk cId="1467602506" sldId="2159"/>
        </pc:sldMkLst>
      </pc:sldChg>
      <pc:sldChg chg="add del">
        <pc:chgData name="Anita Kovacevic" userId="e0d61ad8-48a2-4db4-9b8d-6274368732df" providerId="ADAL" clId="{5F46B331-D62E-41D0-9E3A-C99A67B136C0}" dt="2021-09-08T08:45:26.349" v="6"/>
        <pc:sldMkLst>
          <pc:docMk/>
          <pc:sldMk cId="3340430549" sldId="2160"/>
        </pc:sldMkLst>
      </pc:sldChg>
      <pc:sldChg chg="add del">
        <pc:chgData name="Anita Kovacevic" userId="e0d61ad8-48a2-4db4-9b8d-6274368732df" providerId="ADAL" clId="{5F46B331-D62E-41D0-9E3A-C99A67B136C0}" dt="2021-09-08T08:45:26.349" v="6"/>
        <pc:sldMkLst>
          <pc:docMk/>
          <pc:sldMk cId="4052323259" sldId="2161"/>
        </pc:sldMkLst>
      </pc:sldChg>
      <pc:sldChg chg="add del">
        <pc:chgData name="Anita Kovacevic" userId="e0d61ad8-48a2-4db4-9b8d-6274368732df" providerId="ADAL" clId="{5F46B331-D62E-41D0-9E3A-C99A67B136C0}" dt="2021-09-08T08:45:26.349" v="6"/>
        <pc:sldMkLst>
          <pc:docMk/>
          <pc:sldMk cId="2878017182" sldId="2162"/>
        </pc:sldMkLst>
      </pc:sldChg>
      <pc:sldChg chg="add del">
        <pc:chgData name="Anita Kovacevic" userId="e0d61ad8-48a2-4db4-9b8d-6274368732df" providerId="ADAL" clId="{5F46B331-D62E-41D0-9E3A-C99A67B136C0}" dt="2021-09-08T08:45:26.349" v="6"/>
        <pc:sldMkLst>
          <pc:docMk/>
          <pc:sldMk cId="2389842694" sldId="2163"/>
        </pc:sldMkLst>
      </pc:sldChg>
      <pc:sldChg chg="add del">
        <pc:chgData name="Anita Kovacevic" userId="e0d61ad8-48a2-4db4-9b8d-6274368732df" providerId="ADAL" clId="{5F46B331-D62E-41D0-9E3A-C99A67B136C0}" dt="2021-09-08T08:45:26.349" v="6"/>
        <pc:sldMkLst>
          <pc:docMk/>
          <pc:sldMk cId="3972185962" sldId="2164"/>
        </pc:sldMkLst>
      </pc:sldChg>
      <pc:sldChg chg="add del">
        <pc:chgData name="Anita Kovacevic" userId="e0d61ad8-48a2-4db4-9b8d-6274368732df" providerId="ADAL" clId="{5F46B331-D62E-41D0-9E3A-C99A67B136C0}" dt="2021-09-08T08:45:26.349" v="6"/>
        <pc:sldMkLst>
          <pc:docMk/>
          <pc:sldMk cId="1564979596" sldId="2165"/>
        </pc:sldMkLst>
      </pc:sldChg>
      <pc:sldChg chg="add del">
        <pc:chgData name="Anita Kovacevic" userId="e0d61ad8-48a2-4db4-9b8d-6274368732df" providerId="ADAL" clId="{5F46B331-D62E-41D0-9E3A-C99A67B136C0}" dt="2021-09-08T08:45:26.349" v="6"/>
        <pc:sldMkLst>
          <pc:docMk/>
          <pc:sldMk cId="1125403081" sldId="2166"/>
        </pc:sldMkLst>
      </pc:sldChg>
      <pc:sldChg chg="add del">
        <pc:chgData name="Anita Kovacevic" userId="e0d61ad8-48a2-4db4-9b8d-6274368732df" providerId="ADAL" clId="{5F46B331-D62E-41D0-9E3A-C99A67B136C0}" dt="2021-09-08T08:45:26.349" v="6"/>
        <pc:sldMkLst>
          <pc:docMk/>
          <pc:sldMk cId="1531044820" sldId="2167"/>
        </pc:sldMkLst>
      </pc:sldChg>
      <pc:sldChg chg="add del">
        <pc:chgData name="Anita Kovacevic" userId="e0d61ad8-48a2-4db4-9b8d-6274368732df" providerId="ADAL" clId="{5F46B331-D62E-41D0-9E3A-C99A67B136C0}" dt="2021-09-08T08:45:26.349" v="6"/>
        <pc:sldMkLst>
          <pc:docMk/>
          <pc:sldMk cId="1687606800" sldId="2168"/>
        </pc:sldMkLst>
      </pc:sldChg>
      <pc:sldChg chg="add del">
        <pc:chgData name="Anita Kovacevic" userId="e0d61ad8-48a2-4db4-9b8d-6274368732df" providerId="ADAL" clId="{5F46B331-D62E-41D0-9E3A-C99A67B136C0}" dt="2021-09-08T08:45:26.349" v="6"/>
        <pc:sldMkLst>
          <pc:docMk/>
          <pc:sldMk cId="3272583355" sldId="2169"/>
        </pc:sldMkLst>
      </pc:sldChg>
      <pc:sldChg chg="add del">
        <pc:chgData name="Anita Kovacevic" userId="e0d61ad8-48a2-4db4-9b8d-6274368732df" providerId="ADAL" clId="{5F46B331-D62E-41D0-9E3A-C99A67B136C0}" dt="2021-09-08T08:45:26.349" v="6"/>
        <pc:sldMkLst>
          <pc:docMk/>
          <pc:sldMk cId="3519293543" sldId="2170"/>
        </pc:sldMkLst>
      </pc:sldChg>
      <pc:sldChg chg="add del">
        <pc:chgData name="Anita Kovacevic" userId="e0d61ad8-48a2-4db4-9b8d-6274368732df" providerId="ADAL" clId="{5F46B331-D62E-41D0-9E3A-C99A67B136C0}" dt="2021-09-08T08:45:26.349" v="6"/>
        <pc:sldMkLst>
          <pc:docMk/>
          <pc:sldMk cId="3880713277" sldId="2171"/>
        </pc:sldMkLst>
      </pc:sldChg>
      <pc:sldChg chg="add del">
        <pc:chgData name="Anita Kovacevic" userId="e0d61ad8-48a2-4db4-9b8d-6274368732df" providerId="ADAL" clId="{5F46B331-D62E-41D0-9E3A-C99A67B136C0}" dt="2021-09-08T08:45:26.349" v="6"/>
        <pc:sldMkLst>
          <pc:docMk/>
          <pc:sldMk cId="619465426" sldId="2172"/>
        </pc:sldMkLst>
      </pc:sldChg>
      <pc:sldChg chg="add del">
        <pc:chgData name="Anita Kovacevic" userId="e0d61ad8-48a2-4db4-9b8d-6274368732df" providerId="ADAL" clId="{5F46B331-D62E-41D0-9E3A-C99A67B136C0}" dt="2021-09-08T08:45:26.349" v="6"/>
        <pc:sldMkLst>
          <pc:docMk/>
          <pc:sldMk cId="1921438519" sldId="2173"/>
        </pc:sldMkLst>
      </pc:sldChg>
      <pc:sldChg chg="add del">
        <pc:chgData name="Anita Kovacevic" userId="e0d61ad8-48a2-4db4-9b8d-6274368732df" providerId="ADAL" clId="{5F46B331-D62E-41D0-9E3A-C99A67B136C0}" dt="2021-09-08T08:45:26.349" v="6"/>
        <pc:sldMkLst>
          <pc:docMk/>
          <pc:sldMk cId="1770680514" sldId="2174"/>
        </pc:sldMkLst>
      </pc:sldChg>
      <pc:sldChg chg="add del">
        <pc:chgData name="Anita Kovacevic" userId="e0d61ad8-48a2-4db4-9b8d-6274368732df" providerId="ADAL" clId="{5F46B331-D62E-41D0-9E3A-C99A67B136C0}" dt="2021-09-08T08:45:26.349" v="6"/>
        <pc:sldMkLst>
          <pc:docMk/>
          <pc:sldMk cId="1331742407" sldId="2175"/>
        </pc:sldMkLst>
      </pc:sldChg>
      <pc:sldChg chg="add del">
        <pc:chgData name="Anita Kovacevic" userId="e0d61ad8-48a2-4db4-9b8d-6274368732df" providerId="ADAL" clId="{5F46B331-D62E-41D0-9E3A-C99A67B136C0}" dt="2021-09-08T08:45:26.349" v="6"/>
        <pc:sldMkLst>
          <pc:docMk/>
          <pc:sldMk cId="2183979342" sldId="2176"/>
        </pc:sldMkLst>
      </pc:sldChg>
      <pc:sldChg chg="add del">
        <pc:chgData name="Anita Kovacevic" userId="e0d61ad8-48a2-4db4-9b8d-6274368732df" providerId="ADAL" clId="{5F46B331-D62E-41D0-9E3A-C99A67B136C0}" dt="2021-09-08T08:45:26.349" v="6"/>
        <pc:sldMkLst>
          <pc:docMk/>
          <pc:sldMk cId="1532055593" sldId="2177"/>
        </pc:sldMkLst>
      </pc:sldChg>
      <pc:sldChg chg="add del">
        <pc:chgData name="Anita Kovacevic" userId="e0d61ad8-48a2-4db4-9b8d-6274368732df" providerId="ADAL" clId="{5F46B331-D62E-41D0-9E3A-C99A67B136C0}" dt="2021-09-08T08:45:26.349" v="6"/>
        <pc:sldMkLst>
          <pc:docMk/>
          <pc:sldMk cId="2011061008" sldId="21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23D04-74BD-4435-B95F-EC46DFAF075A}"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B86D5-6B6E-43E3-ADA8-E0D04A0AB90B}" type="slidenum">
              <a:rPr lang="en-US" smtClean="0"/>
              <a:t>‹#›</a:t>
            </a:fld>
            <a:endParaRPr lang="en-US"/>
          </a:p>
        </p:txBody>
      </p:sp>
    </p:spTree>
    <p:extLst>
      <p:ext uri="{BB962C8B-B14F-4D97-AF65-F5344CB8AC3E}">
        <p14:creationId xmlns:p14="http://schemas.microsoft.com/office/powerpoint/2010/main" val="92636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540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10</a:t>
            </a:fld>
            <a:endParaRPr lang="hr-HR"/>
          </a:p>
        </p:txBody>
      </p:sp>
    </p:spTree>
    <p:extLst>
      <p:ext uri="{BB962C8B-B14F-4D97-AF65-F5344CB8AC3E}">
        <p14:creationId xmlns:p14="http://schemas.microsoft.com/office/powerpoint/2010/main" val="2100496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11</a:t>
            </a:fld>
            <a:endParaRPr lang="hr-HR"/>
          </a:p>
        </p:txBody>
      </p:sp>
    </p:spTree>
    <p:extLst>
      <p:ext uri="{BB962C8B-B14F-4D97-AF65-F5344CB8AC3E}">
        <p14:creationId xmlns:p14="http://schemas.microsoft.com/office/powerpoint/2010/main" val="3655989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12</a:t>
            </a:fld>
            <a:endParaRPr lang="hr-HR"/>
          </a:p>
        </p:txBody>
      </p:sp>
    </p:spTree>
    <p:extLst>
      <p:ext uri="{BB962C8B-B14F-4D97-AF65-F5344CB8AC3E}">
        <p14:creationId xmlns:p14="http://schemas.microsoft.com/office/powerpoint/2010/main" val="1403237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14</a:t>
            </a:fld>
            <a:endParaRPr lang="hr-HR"/>
          </a:p>
        </p:txBody>
      </p:sp>
    </p:spTree>
    <p:extLst>
      <p:ext uri="{BB962C8B-B14F-4D97-AF65-F5344CB8AC3E}">
        <p14:creationId xmlns:p14="http://schemas.microsoft.com/office/powerpoint/2010/main" val="1565255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15</a:t>
            </a:fld>
            <a:endParaRPr lang="hr-HR"/>
          </a:p>
        </p:txBody>
      </p:sp>
    </p:spTree>
    <p:extLst>
      <p:ext uri="{BB962C8B-B14F-4D97-AF65-F5344CB8AC3E}">
        <p14:creationId xmlns:p14="http://schemas.microsoft.com/office/powerpoint/2010/main" val="2797492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16</a:t>
            </a:fld>
            <a:endParaRPr lang="hr-HR"/>
          </a:p>
        </p:txBody>
      </p:sp>
    </p:spTree>
    <p:extLst>
      <p:ext uri="{BB962C8B-B14F-4D97-AF65-F5344CB8AC3E}">
        <p14:creationId xmlns:p14="http://schemas.microsoft.com/office/powerpoint/2010/main" val="1945554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17</a:t>
            </a:fld>
            <a:endParaRPr lang="hr-HR"/>
          </a:p>
        </p:txBody>
      </p:sp>
    </p:spTree>
    <p:extLst>
      <p:ext uri="{BB962C8B-B14F-4D97-AF65-F5344CB8AC3E}">
        <p14:creationId xmlns:p14="http://schemas.microsoft.com/office/powerpoint/2010/main" val="536395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18</a:t>
            </a:fld>
            <a:endParaRPr lang="hr-HR"/>
          </a:p>
        </p:txBody>
      </p:sp>
    </p:spTree>
    <p:extLst>
      <p:ext uri="{BB962C8B-B14F-4D97-AF65-F5344CB8AC3E}">
        <p14:creationId xmlns:p14="http://schemas.microsoft.com/office/powerpoint/2010/main" val="1496981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20</a:t>
            </a:fld>
            <a:endParaRPr lang="hr-HR"/>
          </a:p>
        </p:txBody>
      </p:sp>
    </p:spTree>
    <p:extLst>
      <p:ext uri="{BB962C8B-B14F-4D97-AF65-F5344CB8AC3E}">
        <p14:creationId xmlns:p14="http://schemas.microsoft.com/office/powerpoint/2010/main" val="2053418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21</a:t>
            </a:fld>
            <a:endParaRPr lang="hr-HR"/>
          </a:p>
        </p:txBody>
      </p:sp>
    </p:spTree>
    <p:extLst>
      <p:ext uri="{BB962C8B-B14F-4D97-AF65-F5344CB8AC3E}">
        <p14:creationId xmlns:p14="http://schemas.microsoft.com/office/powerpoint/2010/main" val="110330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504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966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19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4</a:t>
            </a:fld>
            <a:endParaRPr lang="hr-HR"/>
          </a:p>
        </p:txBody>
      </p:sp>
    </p:spTree>
    <p:extLst>
      <p:ext uri="{BB962C8B-B14F-4D97-AF65-F5344CB8AC3E}">
        <p14:creationId xmlns:p14="http://schemas.microsoft.com/office/powerpoint/2010/main" val="114853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5</a:t>
            </a:fld>
            <a:endParaRPr lang="hr-HR"/>
          </a:p>
        </p:txBody>
      </p:sp>
    </p:spTree>
    <p:extLst>
      <p:ext uri="{BB962C8B-B14F-4D97-AF65-F5344CB8AC3E}">
        <p14:creationId xmlns:p14="http://schemas.microsoft.com/office/powerpoint/2010/main" val="10167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6</a:t>
            </a:fld>
            <a:endParaRPr lang="hr-HR"/>
          </a:p>
        </p:txBody>
      </p:sp>
    </p:spTree>
    <p:extLst>
      <p:ext uri="{BB962C8B-B14F-4D97-AF65-F5344CB8AC3E}">
        <p14:creationId xmlns:p14="http://schemas.microsoft.com/office/powerpoint/2010/main" val="1807401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7</a:t>
            </a:fld>
            <a:endParaRPr lang="hr-HR"/>
          </a:p>
        </p:txBody>
      </p:sp>
    </p:spTree>
    <p:extLst>
      <p:ext uri="{BB962C8B-B14F-4D97-AF65-F5344CB8AC3E}">
        <p14:creationId xmlns:p14="http://schemas.microsoft.com/office/powerpoint/2010/main" val="3361040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8</a:t>
            </a:fld>
            <a:endParaRPr lang="hr-HR"/>
          </a:p>
        </p:txBody>
      </p:sp>
    </p:spTree>
    <p:extLst>
      <p:ext uri="{BB962C8B-B14F-4D97-AF65-F5344CB8AC3E}">
        <p14:creationId xmlns:p14="http://schemas.microsoft.com/office/powerpoint/2010/main" val="999894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fld id="{970EF887-2EE9-4511-8BEE-25CD7A2B83C0}" type="slidenum">
              <a:rPr lang="hr-HR" smtClean="0"/>
              <a:t>9</a:t>
            </a:fld>
            <a:endParaRPr lang="hr-HR"/>
          </a:p>
        </p:txBody>
      </p:sp>
    </p:spTree>
    <p:extLst>
      <p:ext uri="{BB962C8B-B14F-4D97-AF65-F5344CB8AC3E}">
        <p14:creationId xmlns:p14="http://schemas.microsoft.com/office/powerpoint/2010/main" val="92462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8D8B-9DB0-4C33-A81C-8F37F610C0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A9038C-D4CC-4050-8A26-54A198A811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621D41-C5F9-49E2-9A23-A0C4C4AEC46C}"/>
              </a:ext>
            </a:extLst>
          </p:cNvPr>
          <p:cNvSpPr>
            <a:spLocks noGrp="1"/>
          </p:cNvSpPr>
          <p:nvPr>
            <p:ph type="dt" sz="half" idx="10"/>
          </p:nvPr>
        </p:nvSpPr>
        <p:spPr/>
        <p:txBody>
          <a:bodyPr/>
          <a:lstStyle/>
          <a:p>
            <a:fld id="{1C59FFC0-F7F8-49AE-853D-99727CFE97BD}" type="datetimeFigureOut">
              <a:rPr lang="en-US" smtClean="0"/>
              <a:t>9/23/2021</a:t>
            </a:fld>
            <a:endParaRPr lang="en-US"/>
          </a:p>
        </p:txBody>
      </p:sp>
      <p:sp>
        <p:nvSpPr>
          <p:cNvPr id="5" name="Footer Placeholder 4">
            <a:extLst>
              <a:ext uri="{FF2B5EF4-FFF2-40B4-BE49-F238E27FC236}">
                <a16:creationId xmlns:a16="http://schemas.microsoft.com/office/drawing/2014/main" id="{BC0B1542-03BE-40A8-B21F-525D53946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EE7B2-0338-4987-87ED-54263182B898}"/>
              </a:ext>
            </a:extLst>
          </p:cNvPr>
          <p:cNvSpPr>
            <a:spLocks noGrp="1"/>
          </p:cNvSpPr>
          <p:nvPr>
            <p:ph type="sldNum" sz="quarter" idx="12"/>
          </p:nvPr>
        </p:nvSpPr>
        <p:spPr/>
        <p:txBody>
          <a:bodyPr/>
          <a:lstStyle/>
          <a:p>
            <a:fld id="{D50811DA-DFD1-4A61-BAB4-965279F07B12}" type="slidenum">
              <a:rPr lang="en-US" smtClean="0"/>
              <a:t>‹#›</a:t>
            </a:fld>
            <a:endParaRPr lang="en-US"/>
          </a:p>
        </p:txBody>
      </p:sp>
    </p:spTree>
    <p:extLst>
      <p:ext uri="{BB962C8B-B14F-4D97-AF65-F5344CB8AC3E}">
        <p14:creationId xmlns:p14="http://schemas.microsoft.com/office/powerpoint/2010/main" val="214805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C2C3-FBF1-4678-AE1D-FA95D62FD2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D69149-5902-4EFF-A05B-A407FD9F56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494CB-2F58-446E-9CCA-1A6025402DA0}"/>
              </a:ext>
            </a:extLst>
          </p:cNvPr>
          <p:cNvSpPr>
            <a:spLocks noGrp="1"/>
          </p:cNvSpPr>
          <p:nvPr>
            <p:ph type="dt" sz="half" idx="10"/>
          </p:nvPr>
        </p:nvSpPr>
        <p:spPr/>
        <p:txBody>
          <a:bodyPr/>
          <a:lstStyle/>
          <a:p>
            <a:fld id="{1C59FFC0-F7F8-49AE-853D-99727CFE97BD}" type="datetimeFigureOut">
              <a:rPr lang="en-US" smtClean="0"/>
              <a:t>9/23/2021</a:t>
            </a:fld>
            <a:endParaRPr lang="en-US"/>
          </a:p>
        </p:txBody>
      </p:sp>
      <p:sp>
        <p:nvSpPr>
          <p:cNvPr id="5" name="Footer Placeholder 4">
            <a:extLst>
              <a:ext uri="{FF2B5EF4-FFF2-40B4-BE49-F238E27FC236}">
                <a16:creationId xmlns:a16="http://schemas.microsoft.com/office/drawing/2014/main" id="{EAD5B9ED-B026-487B-B06E-DB3B8A1E0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50852-D28C-44B2-A09A-D34CD0F5511A}"/>
              </a:ext>
            </a:extLst>
          </p:cNvPr>
          <p:cNvSpPr>
            <a:spLocks noGrp="1"/>
          </p:cNvSpPr>
          <p:nvPr>
            <p:ph type="sldNum" sz="quarter" idx="12"/>
          </p:nvPr>
        </p:nvSpPr>
        <p:spPr/>
        <p:txBody>
          <a:bodyPr/>
          <a:lstStyle/>
          <a:p>
            <a:fld id="{D50811DA-DFD1-4A61-BAB4-965279F07B12}" type="slidenum">
              <a:rPr lang="en-US" smtClean="0"/>
              <a:t>‹#›</a:t>
            </a:fld>
            <a:endParaRPr lang="en-US"/>
          </a:p>
        </p:txBody>
      </p:sp>
    </p:spTree>
    <p:extLst>
      <p:ext uri="{BB962C8B-B14F-4D97-AF65-F5344CB8AC3E}">
        <p14:creationId xmlns:p14="http://schemas.microsoft.com/office/powerpoint/2010/main" val="214494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FC6151-33F5-4C70-AAE1-67112735DA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4F12F2-7356-4B46-97CF-4BE9362341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ACA19-0099-4344-9388-29716537A7C1}"/>
              </a:ext>
            </a:extLst>
          </p:cNvPr>
          <p:cNvSpPr>
            <a:spLocks noGrp="1"/>
          </p:cNvSpPr>
          <p:nvPr>
            <p:ph type="dt" sz="half" idx="10"/>
          </p:nvPr>
        </p:nvSpPr>
        <p:spPr/>
        <p:txBody>
          <a:bodyPr/>
          <a:lstStyle/>
          <a:p>
            <a:fld id="{1C59FFC0-F7F8-49AE-853D-99727CFE97BD}" type="datetimeFigureOut">
              <a:rPr lang="en-US" smtClean="0"/>
              <a:t>9/23/2021</a:t>
            </a:fld>
            <a:endParaRPr lang="en-US"/>
          </a:p>
        </p:txBody>
      </p:sp>
      <p:sp>
        <p:nvSpPr>
          <p:cNvPr id="5" name="Footer Placeholder 4">
            <a:extLst>
              <a:ext uri="{FF2B5EF4-FFF2-40B4-BE49-F238E27FC236}">
                <a16:creationId xmlns:a16="http://schemas.microsoft.com/office/drawing/2014/main" id="{DB6E557E-2D74-44E9-AE6F-A75779E3F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AFBD1-E85A-4EC3-95A8-212A06A16CAB}"/>
              </a:ext>
            </a:extLst>
          </p:cNvPr>
          <p:cNvSpPr>
            <a:spLocks noGrp="1"/>
          </p:cNvSpPr>
          <p:nvPr>
            <p:ph type="sldNum" sz="quarter" idx="12"/>
          </p:nvPr>
        </p:nvSpPr>
        <p:spPr/>
        <p:txBody>
          <a:bodyPr/>
          <a:lstStyle/>
          <a:p>
            <a:fld id="{D50811DA-DFD1-4A61-BAB4-965279F07B12}" type="slidenum">
              <a:rPr lang="en-US" smtClean="0"/>
              <a:t>‹#›</a:t>
            </a:fld>
            <a:endParaRPr lang="en-US"/>
          </a:p>
        </p:txBody>
      </p:sp>
    </p:spTree>
    <p:extLst>
      <p:ext uri="{BB962C8B-B14F-4D97-AF65-F5344CB8AC3E}">
        <p14:creationId xmlns:p14="http://schemas.microsoft.com/office/powerpoint/2010/main" val="68043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 object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23875" y="3090333"/>
            <a:ext cx="11103681" cy="2786592"/>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1" y="499533"/>
            <a:ext cx="11105444"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94407047"/>
      </p:ext>
    </p:extLst>
  </p:cSld>
  <p:clrMapOvr>
    <a:masterClrMapping/>
  </p:clrMapOvr>
  <p:extLst>
    <p:ext uri="{DCECCB84-F9BA-43D5-87BE-67443E8EF086}">
      <p15:sldGuideLst xmlns:p15="http://schemas.microsoft.com/office/powerpoint/2012/main">
        <p15:guide id="1" orient="horz" pos="1049">
          <p15:clr>
            <a:srgbClr val="FBAE40"/>
          </p15:clr>
        </p15:guide>
        <p15:guide id="2" orient="horz" pos="1457">
          <p15:clr>
            <a:srgbClr val="FBAE40"/>
          </p15:clr>
        </p15:guide>
        <p15:guide id="3" orient="horz" pos="3838">
          <p15:clr>
            <a:srgbClr val="FBAE40"/>
          </p15:clr>
        </p15:guide>
        <p15:guide id="4" pos="67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vid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85926"/>
            <a:ext cx="11048293" cy="3152774"/>
          </a:xfrm>
          <a:prstGeom prst="rect">
            <a:avLst/>
          </a:prstGeom>
        </p:spPr>
        <p:txBody>
          <a:bodyPr lIns="0" anchor="t" anchorCtr="0"/>
          <a:lstStyle>
            <a:lvl1pPr>
              <a:defRPr sz="5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41239064"/>
      </p:ext>
    </p:extLst>
  </p:cSld>
  <p:clrMapOvr>
    <a:masterClrMapping/>
  </p:clrMapOvr>
  <p:extLst>
    <p:ext uri="{DCECCB84-F9BA-43D5-87BE-67443E8EF086}">
      <p15:sldGuideLst xmlns:p15="http://schemas.microsoft.com/office/powerpoint/2012/main">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hoto">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a:solidFill>
                  <a:schemeClr val="bg1"/>
                </a:solidFill>
                <a:latin typeface="ARS Maquette Pro" panose="02000603000000020004" pitchFamily="50" charset="-18"/>
              </a:defRPr>
            </a:lvl1pPr>
          </a:lstStyle>
          <a:p>
            <a:r>
              <a:rPr lang="en-US"/>
              <a:t>Click icon to add picture</a:t>
            </a:r>
            <a:endParaRPr lang="hr-HR" dirty="0"/>
          </a:p>
        </p:txBody>
      </p:sp>
    </p:spTree>
    <p:extLst>
      <p:ext uri="{BB962C8B-B14F-4D97-AF65-F5344CB8AC3E}">
        <p14:creationId xmlns:p14="http://schemas.microsoft.com/office/powerpoint/2010/main" val="3941805804"/>
      </p:ext>
    </p:extLst>
  </p:cSld>
  <p:clrMapOvr>
    <a:masterClrMapping/>
  </p:clrMapOvr>
  <p:extLst>
    <p:ext uri="{DCECCB84-F9BA-43D5-87BE-67443E8EF086}">
      <p15:sldGuideLst xmlns:p15="http://schemas.microsoft.com/office/powerpoint/2012/main">
        <p15:guide id="1" orient="horz" pos="1457">
          <p15:clr>
            <a:srgbClr val="FBAE40"/>
          </p15:clr>
        </p15:guide>
        <p15:guide id="2" orient="horz" pos="104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63BD9B-786A-6646-B0C5-CC3B524336FB}"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2691942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3BD9B-786A-6646-B0C5-CC3B524336FB}"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2468844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3BD9B-786A-6646-B0C5-CC3B524336FB}"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1005148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3BD9B-786A-6646-B0C5-CC3B524336FB}"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125351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63BD9B-786A-6646-B0C5-CC3B524336FB}"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74383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6EEE-C086-4B70-BDA9-DA35AA445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6580B2-7C90-47C5-B494-CE07B1B28D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D262A-8F1D-4507-9498-9531F7263EDF}"/>
              </a:ext>
            </a:extLst>
          </p:cNvPr>
          <p:cNvSpPr>
            <a:spLocks noGrp="1"/>
          </p:cNvSpPr>
          <p:nvPr>
            <p:ph type="dt" sz="half" idx="10"/>
          </p:nvPr>
        </p:nvSpPr>
        <p:spPr/>
        <p:txBody>
          <a:bodyPr/>
          <a:lstStyle/>
          <a:p>
            <a:fld id="{1C59FFC0-F7F8-49AE-853D-99727CFE97BD}" type="datetimeFigureOut">
              <a:rPr lang="en-US" smtClean="0"/>
              <a:t>9/23/2021</a:t>
            </a:fld>
            <a:endParaRPr lang="en-US"/>
          </a:p>
        </p:txBody>
      </p:sp>
      <p:sp>
        <p:nvSpPr>
          <p:cNvPr id="5" name="Footer Placeholder 4">
            <a:extLst>
              <a:ext uri="{FF2B5EF4-FFF2-40B4-BE49-F238E27FC236}">
                <a16:creationId xmlns:a16="http://schemas.microsoft.com/office/drawing/2014/main" id="{C7E37390-1C7F-4857-971D-1188664A5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5EE8E-A2AB-446C-B8F7-FD6463822388}"/>
              </a:ext>
            </a:extLst>
          </p:cNvPr>
          <p:cNvSpPr>
            <a:spLocks noGrp="1"/>
          </p:cNvSpPr>
          <p:nvPr>
            <p:ph type="sldNum" sz="quarter" idx="12"/>
          </p:nvPr>
        </p:nvSpPr>
        <p:spPr/>
        <p:txBody>
          <a:bodyPr/>
          <a:lstStyle/>
          <a:p>
            <a:fld id="{D50811DA-DFD1-4A61-BAB4-965279F07B12}" type="slidenum">
              <a:rPr lang="en-US" smtClean="0"/>
              <a:t>‹#›</a:t>
            </a:fld>
            <a:endParaRPr lang="en-US"/>
          </a:p>
        </p:txBody>
      </p:sp>
    </p:spTree>
    <p:extLst>
      <p:ext uri="{BB962C8B-B14F-4D97-AF65-F5344CB8AC3E}">
        <p14:creationId xmlns:p14="http://schemas.microsoft.com/office/powerpoint/2010/main" val="3441303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63BD9B-786A-6646-B0C5-CC3B524336FB}"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476541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3BD9B-786A-6646-B0C5-CC3B524336FB}" type="datetimeFigureOut">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3863277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63BD9B-786A-6646-B0C5-CC3B524336FB}"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724480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63BD9B-786A-6646-B0C5-CC3B524336FB}"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897324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3BD9B-786A-6646-B0C5-CC3B524336FB}"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3471831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3BD9B-786A-6646-B0C5-CC3B524336FB}"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4264705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 object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23875" y="3090333"/>
            <a:ext cx="11103681" cy="2786592"/>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1" y="499533"/>
            <a:ext cx="11105444"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879934766"/>
      </p:ext>
    </p:extLst>
  </p:cSld>
  <p:clrMapOvr>
    <a:masterClrMapping/>
  </p:clrMapOvr>
  <p:extLst>
    <p:ext uri="{DCECCB84-F9BA-43D5-87BE-67443E8EF086}">
      <p15:sldGuideLst xmlns:p15="http://schemas.microsoft.com/office/powerpoint/2012/main">
        <p15:guide id="1" orient="horz" pos="1049">
          <p15:clr>
            <a:srgbClr val="FBAE40"/>
          </p15:clr>
        </p15:guide>
        <p15:guide id="2" orient="horz" pos="1457">
          <p15:clr>
            <a:srgbClr val="FBAE40"/>
          </p15:clr>
        </p15:guide>
        <p15:guide id="3" orient="horz" pos="3838">
          <p15:clr>
            <a:srgbClr val="FBAE40"/>
          </p15:clr>
        </p15:guide>
        <p15:guide id="4" pos="674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hoto">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a:solidFill>
                  <a:schemeClr val="bg1"/>
                </a:solidFill>
                <a:latin typeface="ARS Maquette Pro" panose="02000603000000020004" pitchFamily="50" charset="-18"/>
              </a:defRPr>
            </a:lvl1pPr>
          </a:lstStyle>
          <a:p>
            <a:r>
              <a:rPr lang="en-US"/>
              <a:t>Click icon to add picture</a:t>
            </a:r>
            <a:endParaRPr lang="hr-HR" dirty="0"/>
          </a:p>
        </p:txBody>
      </p:sp>
    </p:spTree>
    <p:extLst>
      <p:ext uri="{BB962C8B-B14F-4D97-AF65-F5344CB8AC3E}">
        <p14:creationId xmlns:p14="http://schemas.microsoft.com/office/powerpoint/2010/main" val="3370214450"/>
      </p:ext>
    </p:extLst>
  </p:cSld>
  <p:clrMapOvr>
    <a:masterClrMapping/>
  </p:clrMapOvr>
  <p:extLst>
    <p:ext uri="{DCECCB84-F9BA-43D5-87BE-67443E8EF086}">
      <p15:sldGuideLst xmlns:p15="http://schemas.microsoft.com/office/powerpoint/2012/main">
        <p15:guide id="1" orient="horz" pos="1457">
          <p15:clr>
            <a:srgbClr val="FBAE40"/>
          </p15:clr>
        </p15:guide>
        <p15:guide id="2" orient="horz" pos="104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evid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85926"/>
            <a:ext cx="11048293" cy="3152774"/>
          </a:xfrm>
          <a:prstGeom prst="rect">
            <a:avLst/>
          </a:prstGeom>
        </p:spPr>
        <p:txBody>
          <a:bodyPr lIns="0" anchor="t" anchorCtr="0"/>
          <a:lstStyle>
            <a:lvl1pPr>
              <a:defRPr sz="5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90440262"/>
      </p:ext>
    </p:extLst>
  </p:cSld>
  <p:clrMapOvr>
    <a:masterClrMapping/>
  </p:clrMapOvr>
  <p:extLst>
    <p:ext uri="{DCECCB84-F9BA-43D5-87BE-67443E8EF086}">
      <p15:sldGuideLst xmlns:p15="http://schemas.microsoft.com/office/powerpoint/2012/main">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717690"/>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8680-5E77-4831-B898-CEB88D5EC6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3ACA60-47EC-4C2D-B5B6-7F19823861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169D00-E63E-4558-A47E-6593152FEEA7}"/>
              </a:ext>
            </a:extLst>
          </p:cNvPr>
          <p:cNvSpPr>
            <a:spLocks noGrp="1"/>
          </p:cNvSpPr>
          <p:nvPr>
            <p:ph type="dt" sz="half" idx="10"/>
          </p:nvPr>
        </p:nvSpPr>
        <p:spPr/>
        <p:txBody>
          <a:bodyPr/>
          <a:lstStyle/>
          <a:p>
            <a:fld id="{1C59FFC0-F7F8-49AE-853D-99727CFE97BD}" type="datetimeFigureOut">
              <a:rPr lang="en-US" smtClean="0"/>
              <a:t>9/23/2021</a:t>
            </a:fld>
            <a:endParaRPr lang="en-US"/>
          </a:p>
        </p:txBody>
      </p:sp>
      <p:sp>
        <p:nvSpPr>
          <p:cNvPr id="5" name="Footer Placeholder 4">
            <a:extLst>
              <a:ext uri="{FF2B5EF4-FFF2-40B4-BE49-F238E27FC236}">
                <a16:creationId xmlns:a16="http://schemas.microsoft.com/office/drawing/2014/main" id="{061A068D-2E7A-4FB2-8D00-5BAB4493C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5EF36-7017-42F6-BEC7-92E49A7620A3}"/>
              </a:ext>
            </a:extLst>
          </p:cNvPr>
          <p:cNvSpPr>
            <a:spLocks noGrp="1"/>
          </p:cNvSpPr>
          <p:nvPr>
            <p:ph type="sldNum" sz="quarter" idx="12"/>
          </p:nvPr>
        </p:nvSpPr>
        <p:spPr/>
        <p:txBody>
          <a:bodyPr/>
          <a:lstStyle/>
          <a:p>
            <a:fld id="{D50811DA-DFD1-4A61-BAB4-965279F07B12}" type="slidenum">
              <a:rPr lang="en-US" smtClean="0"/>
              <a:t>‹#›</a:t>
            </a:fld>
            <a:endParaRPr lang="en-US"/>
          </a:p>
        </p:txBody>
      </p:sp>
    </p:spTree>
    <p:extLst>
      <p:ext uri="{BB962C8B-B14F-4D97-AF65-F5344CB8AC3E}">
        <p14:creationId xmlns:p14="http://schemas.microsoft.com/office/powerpoint/2010/main" val="127868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Singl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9926" y="443832"/>
            <a:ext cx="8485364" cy="3690017"/>
          </a:xfrm>
          <a:prstGeom prst="rect">
            <a:avLst/>
          </a:prstGeom>
        </p:spPr>
        <p:txBody>
          <a:bodyPr lIns="0" anchor="t" anchorCtr="0"/>
          <a:lstStyle>
            <a:lvl1pPr>
              <a:defRPr sz="6000" b="1">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066989478"/>
      </p:ext>
    </p:extLst>
  </p:cSld>
  <p:clrMapOvr>
    <a:masterClrMapping/>
  </p:clrMapOvr>
  <p:extLst>
    <p:ext uri="{DCECCB84-F9BA-43D5-87BE-67443E8EF086}">
      <p15:sldGuideLst xmlns:p15="http://schemas.microsoft.com/office/powerpoint/2012/main">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2177" y="685800"/>
            <a:ext cx="10969273" cy="2777066"/>
          </a:xfrm>
          <a:prstGeom prst="rect">
            <a:avLst/>
          </a:prstGeom>
        </p:spPr>
        <p:txBody>
          <a:bodyPr lIns="0" anchor="b">
            <a:noAutofit/>
          </a:bodyPr>
          <a:lstStyle>
            <a:lvl1pPr marL="0" indent="0" algn="l">
              <a:defRPr sz="60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41352" y="3728898"/>
            <a:ext cx="10941047" cy="1638968"/>
          </a:xfrm>
          <a:prstGeom prst="rect">
            <a:avLst/>
          </a:prstGeom>
        </p:spPr>
        <p:txBody>
          <a:bodyPr lIns="108000">
            <a:normAutofit/>
          </a:bodyPr>
          <a:lstStyle>
            <a:lvl1pPr marL="0" indent="0" algn="l">
              <a:buNone/>
              <a:defRPr sz="3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71425045"/>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 body txt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248994666"/>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 Body tx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tx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1046219491"/>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id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85926"/>
            <a:ext cx="11048293" cy="3152774"/>
          </a:xfrm>
          <a:prstGeom prst="rect">
            <a:avLst/>
          </a:prstGeom>
        </p:spPr>
        <p:txBody>
          <a:bodyPr lIns="0" anchor="t" anchorCtr="0"/>
          <a:lstStyle>
            <a:lvl1pPr>
              <a:defRPr sz="5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17810565"/>
      </p:ext>
    </p:extLst>
  </p:cSld>
  <p:clrMapOvr>
    <a:masterClrMapping/>
  </p:clrMapOvr>
  <p:extLst>
    <p:ext uri="{DCECCB84-F9BA-43D5-87BE-67443E8EF086}">
      <p15:sldGuideLst xmlns:p15="http://schemas.microsoft.com/office/powerpoint/2012/main">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italic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bg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14350" y="3276599"/>
            <a:ext cx="11124493" cy="1371601"/>
          </a:xfrm>
          <a:prstGeom prst="rect">
            <a:avLst/>
          </a:prstGeom>
        </p:spPr>
        <p:txBody>
          <a:bodyPr lIns="0" anchor="b" anchorCtr="0">
            <a:normAutofit/>
          </a:bodyPr>
          <a:lstStyle>
            <a:lvl1pPr marL="0" indent="0" algn="ctr">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3422907131"/>
      </p:ext>
    </p:extLst>
  </p:cSld>
  <p:clrMapOvr>
    <a:masterClrMapping/>
  </p:clrMapOvr>
  <p:extLst>
    <p:ext uri="{DCECCB84-F9BA-43D5-87BE-67443E8EF086}">
      <p15:sldGuideLst xmlns:p15="http://schemas.microsoft.com/office/powerpoint/2012/main">
        <p15:guide id="0" orient="horz" pos="2160">
          <p15:clr>
            <a:srgbClr val="FBAE40"/>
          </p15:clr>
        </p15:guide>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italic + subtitl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tx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33400" y="3276599"/>
            <a:ext cx="11105443" cy="1371601"/>
          </a:xfrm>
          <a:prstGeom prst="rect">
            <a:avLst/>
          </a:prstGeom>
        </p:spPr>
        <p:txBody>
          <a:bodyPr lIns="0" anchor="b" anchorCtr="0">
            <a:normAutofit/>
          </a:bodyPr>
          <a:lstStyle>
            <a:lvl1pPr marL="0" indent="0" algn="l">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341146180"/>
      </p:ext>
    </p:extLst>
  </p:cSld>
  <p:clrMapOvr>
    <a:masterClrMapping/>
  </p:clrMapOvr>
  <p:extLst>
    <p:ext uri="{DCECCB84-F9BA-43D5-87BE-67443E8EF086}">
      <p15:sldGuideLst xmlns:p15="http://schemas.microsoft.com/office/powerpoint/2012/main">
        <p15:guide id="1" pos="1784">
          <p15:clr>
            <a:srgbClr val="FBAE40"/>
          </p15:clr>
        </p15:guide>
        <p15:guide id="2" pos="6743">
          <p15:clr>
            <a:srgbClr val="FBAE40"/>
          </p15:clr>
        </p15:guide>
        <p15:guide id="3" orient="horz" pos="3475">
          <p15:clr>
            <a:srgbClr val="FBAE4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 objec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33401" y="3090333"/>
            <a:ext cx="11172824" cy="2328334"/>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0" y="499533"/>
            <a:ext cx="11163299" cy="2495438"/>
          </a:xfrm>
          <a:prstGeom prst="rect">
            <a:avLst/>
          </a:prstGeom>
        </p:spPr>
        <p:txBody>
          <a:bodyPr lIns="0" anchor="b" anchorCtr="0">
            <a:normAutofit/>
          </a:bodyPr>
          <a:lstStyle>
            <a:lvl1pPr>
              <a:defRPr sz="4400" cap="none"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627377524"/>
      </p:ext>
    </p:extLst>
  </p:cSld>
  <p:clrMapOvr>
    <a:masterClrMapping/>
  </p:clrMapOvr>
  <p:extLst>
    <p:ext uri="{DCECCB84-F9BA-43D5-87BE-67443E8EF086}">
      <p15:sldGuideLst xmlns:p15="http://schemas.microsoft.com/office/powerpoint/2012/main">
        <p15:guide id="1" orient="horz" pos="1049">
          <p15:clr>
            <a:srgbClr val="FBAE40"/>
          </p15:clr>
        </p15:guide>
        <p15:guide id="3" orient="horz" pos="1457">
          <p15:clr>
            <a:srgbClr val="FBAE40"/>
          </p15:clr>
        </p15:guide>
        <p15:guide id="4" orient="horz" pos="3838">
          <p15:clr>
            <a:srgbClr val="FBAE40"/>
          </p15:clr>
        </p15:guide>
        <p15:guide id="5" pos="674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 object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23875" y="3090333"/>
            <a:ext cx="11103681" cy="2786592"/>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1" y="499533"/>
            <a:ext cx="11105444"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126568494"/>
      </p:ext>
    </p:extLst>
  </p:cSld>
  <p:clrMapOvr>
    <a:masterClrMapping/>
  </p:clrMapOvr>
  <p:extLst>
    <p:ext uri="{DCECCB84-F9BA-43D5-87BE-67443E8EF086}">
      <p15:sldGuideLst xmlns:p15="http://schemas.microsoft.com/office/powerpoint/2012/main">
        <p15:guide id="1" orient="horz" pos="1049">
          <p15:clr>
            <a:srgbClr val="FBAE40"/>
          </p15:clr>
        </p15:guide>
        <p15:guide id="2" orient="horz" pos="1457">
          <p15:clr>
            <a:srgbClr val="FBAE40"/>
          </p15:clr>
        </p15:guide>
        <p15:guide id="3" orient="horz" pos="3838">
          <p15:clr>
            <a:srgbClr val="FBAE40"/>
          </p15:clr>
        </p15:guide>
        <p15:guide id="4" pos="674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umns-Title,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3875" y="1972733"/>
            <a:ext cx="5447949" cy="982134"/>
          </a:xfrm>
          <a:prstGeom prst="rect">
            <a:avLst/>
          </a:prstGeom>
        </p:spPr>
        <p:txBody>
          <a:bodyPr lIns="0"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42925" y="3078334"/>
            <a:ext cx="5417609" cy="23488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29792" cy="999066"/>
          </a:xfrm>
          <a:prstGeom prst="rect">
            <a:avLst/>
          </a:prstGeom>
        </p:spPr>
        <p:txBody>
          <a:bodyPr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2" y="3069866"/>
            <a:ext cx="5528027" cy="2365734"/>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533400" y="584201"/>
            <a:ext cx="11153775" cy="1186223"/>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5487206"/>
      </p:ext>
    </p:extLst>
  </p:cSld>
  <p:clrMapOvr>
    <a:masterClrMapping/>
  </p:clrMapOvr>
  <p:extLst>
    <p:ext uri="{DCECCB84-F9BA-43D5-87BE-67443E8EF086}">
      <p15:sldGuideLst xmlns:p15="http://schemas.microsoft.com/office/powerpoint/2012/main">
        <p15:guide id="1" orient="horz" pos="822">
          <p15:clr>
            <a:srgbClr val="FBAE40"/>
          </p15:clr>
        </p15:guide>
        <p15:guide id="4" pos="6743">
          <p15:clr>
            <a:srgbClr val="FBAE40"/>
          </p15:clr>
        </p15:guide>
        <p15:guide id="5" orient="horz" pos="38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54DB-7E59-4473-AB52-9D2934542D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B0DAA7-D3A2-4818-A322-7B6CB89EFE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7E51DD-71DC-4F7A-AD27-EA83019D14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B3D171-6E44-4DDB-B6B6-E1EAD4A4CBA4}"/>
              </a:ext>
            </a:extLst>
          </p:cNvPr>
          <p:cNvSpPr>
            <a:spLocks noGrp="1"/>
          </p:cNvSpPr>
          <p:nvPr>
            <p:ph type="dt" sz="half" idx="10"/>
          </p:nvPr>
        </p:nvSpPr>
        <p:spPr/>
        <p:txBody>
          <a:bodyPr/>
          <a:lstStyle/>
          <a:p>
            <a:fld id="{1C59FFC0-F7F8-49AE-853D-99727CFE97BD}" type="datetimeFigureOut">
              <a:rPr lang="en-US" smtClean="0"/>
              <a:t>9/23/2021</a:t>
            </a:fld>
            <a:endParaRPr lang="en-US"/>
          </a:p>
        </p:txBody>
      </p:sp>
      <p:sp>
        <p:nvSpPr>
          <p:cNvPr id="6" name="Footer Placeholder 5">
            <a:extLst>
              <a:ext uri="{FF2B5EF4-FFF2-40B4-BE49-F238E27FC236}">
                <a16:creationId xmlns:a16="http://schemas.microsoft.com/office/drawing/2014/main" id="{FBACA871-930E-4D7F-9D67-C813EF779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EE419B-2F4F-4690-BBAF-76957658CF97}"/>
              </a:ext>
            </a:extLst>
          </p:cNvPr>
          <p:cNvSpPr>
            <a:spLocks noGrp="1"/>
          </p:cNvSpPr>
          <p:nvPr>
            <p:ph type="sldNum" sz="quarter" idx="12"/>
          </p:nvPr>
        </p:nvSpPr>
        <p:spPr/>
        <p:txBody>
          <a:bodyPr/>
          <a:lstStyle/>
          <a:p>
            <a:fld id="{D50811DA-DFD1-4A61-BAB4-965279F07B12}" type="slidenum">
              <a:rPr lang="en-US" smtClean="0"/>
              <a:t>‹#›</a:t>
            </a:fld>
            <a:endParaRPr lang="en-US"/>
          </a:p>
        </p:txBody>
      </p:sp>
    </p:spTree>
    <p:extLst>
      <p:ext uri="{BB962C8B-B14F-4D97-AF65-F5344CB8AC3E}">
        <p14:creationId xmlns:p14="http://schemas.microsoft.com/office/powerpoint/2010/main" val="407245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umns- Title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1972733"/>
            <a:ext cx="5373512" cy="982134"/>
          </a:xfrm>
          <a:prstGeom prst="rect">
            <a:avLst/>
          </a:prstGeom>
        </p:spPr>
        <p:txBody>
          <a:bodyPr lIns="0"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609601" y="3078334"/>
            <a:ext cx="5350933" cy="2966866"/>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11801" cy="999066"/>
          </a:xfrm>
          <a:prstGeom prst="rect">
            <a:avLst/>
          </a:prstGeom>
        </p:spPr>
        <p:txBody>
          <a:bodyPr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3" y="3069866"/>
            <a:ext cx="5500512" cy="2983801"/>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609600" y="584201"/>
            <a:ext cx="11040533" cy="1186223"/>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40033203"/>
      </p:ext>
    </p:extLst>
  </p:cSld>
  <p:clrMapOvr>
    <a:masterClrMapping/>
  </p:clrMapOvr>
  <p:extLst>
    <p:ext uri="{DCECCB84-F9BA-43D5-87BE-67443E8EF086}">
      <p15:sldGuideLst xmlns:p15="http://schemas.microsoft.com/office/powerpoint/2012/main">
        <p15:guide id="1" orient="horz" pos="822">
          <p15:clr>
            <a:srgbClr val="FBAE40"/>
          </p15:clr>
        </p15:guide>
        <p15:guide id="2" pos="6743">
          <p15:clr>
            <a:srgbClr val="FBAE40"/>
          </p15:clr>
        </p15:guide>
        <p15:guide id="3" orient="horz" pos="383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umns-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54672710"/>
      </p:ext>
    </p:extLst>
  </p:cSld>
  <p:clrMapOvr>
    <a:masterClrMapping/>
  </p:clrMapOvr>
  <p:extLst>
    <p:ext uri="{DCECCB84-F9BA-43D5-87BE-67443E8EF086}">
      <p15:sldGuideLst xmlns:p15="http://schemas.microsoft.com/office/powerpoint/2012/main">
        <p15:guide id="1" orient="horz" pos="822">
          <p15:clr>
            <a:srgbClr val="FBAE40"/>
          </p15:clr>
        </p15:guide>
        <p15:guide id="2" pos="937">
          <p15:clr>
            <a:srgbClr val="FBAE40"/>
          </p15:clr>
        </p15:guide>
        <p15:guide id="4" pos="6743">
          <p15:clr>
            <a:srgbClr val="FBAE40"/>
          </p15:clr>
        </p15:guide>
        <p15:guide id="5" orient="horz" pos="383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umns-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3498094718"/>
      </p:ext>
    </p:extLst>
  </p:cSld>
  <p:clrMapOvr>
    <a:masterClrMapping/>
  </p:clrMapOvr>
  <p:extLst>
    <p:ext uri="{DCECCB84-F9BA-43D5-87BE-67443E8EF086}">
      <p15:sldGuideLst xmlns:p15="http://schemas.microsoft.com/office/powerpoint/2012/main">
        <p15:guide id="1" orient="horz" pos="822">
          <p15:clr>
            <a:srgbClr val="FBAE40"/>
          </p15:clr>
        </p15:guide>
        <p15:guide id="2" pos="937">
          <p15:clr>
            <a:srgbClr val="FBAE40"/>
          </p15:clr>
        </p15:guide>
        <p15:guide id="3" pos="6743">
          <p15:clr>
            <a:srgbClr val="FBAE40"/>
          </p15:clr>
        </p15:guide>
        <p15:guide id="4" orient="horz" pos="383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hoto">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a:solidFill>
                  <a:schemeClr val="bg1"/>
                </a:solidFill>
                <a:latin typeface="ARS Maquette Pro" panose="02000603000000020004" pitchFamily="50" charset="-18"/>
              </a:defRPr>
            </a:lvl1pPr>
          </a:lstStyle>
          <a:p>
            <a:r>
              <a:rPr lang="en-US"/>
              <a:t>Click icon to add picture</a:t>
            </a:r>
            <a:endParaRPr lang="hr-HR" dirty="0"/>
          </a:p>
        </p:txBody>
      </p:sp>
    </p:spTree>
    <p:extLst>
      <p:ext uri="{BB962C8B-B14F-4D97-AF65-F5344CB8AC3E}">
        <p14:creationId xmlns:p14="http://schemas.microsoft.com/office/powerpoint/2010/main" val="2320041109"/>
      </p:ext>
    </p:extLst>
  </p:cSld>
  <p:clrMapOvr>
    <a:masterClrMapping/>
  </p:clrMapOvr>
  <p:extLst>
    <p:ext uri="{DCECCB84-F9BA-43D5-87BE-67443E8EF086}">
      <p15:sldGuideLst xmlns:p15="http://schemas.microsoft.com/office/powerpoint/2012/main">
        <p15:guide id="1" orient="horz" pos="1457">
          <p15:clr>
            <a:srgbClr val="FBAE40"/>
          </p15:clr>
        </p15:guide>
        <p15:guide id="2" orient="horz" pos="104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umns- Title, object,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16256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328050" cy="1617133"/>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41210184"/>
      </p:ext>
    </p:extLst>
  </p:cSld>
  <p:clrMapOvr>
    <a:masterClrMapping/>
  </p:clrMapOvr>
  <p:extLst>
    <p:ext uri="{DCECCB84-F9BA-43D5-87BE-67443E8EF086}">
      <p15:sldGuideLst xmlns:p15="http://schemas.microsoft.com/office/powerpoint/2012/main">
        <p15:guide id="0" orient="horz" pos="2341">
          <p15:clr>
            <a:srgbClr val="FBAE40"/>
          </p15:clr>
        </p15:guide>
        <p15:guide id="1" orient="horz" pos="822">
          <p15:clr>
            <a:srgbClr val="FBAE40"/>
          </p15:clr>
        </p15:guide>
        <p15:guide id="4" pos="6743">
          <p15:clr>
            <a:srgbClr val="FBAE40"/>
          </p15:clr>
        </p15:guide>
        <p15:guide id="5" orient="horz" pos="383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umns- Title, object,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2252132"/>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269136" cy="2252133"/>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53211570"/>
      </p:ext>
    </p:extLst>
  </p:cSld>
  <p:clrMapOvr>
    <a:masterClrMapping/>
  </p:clrMapOvr>
  <p:extLst>
    <p:ext uri="{DCECCB84-F9BA-43D5-87BE-67443E8EF086}">
      <p15:sldGuideLst xmlns:p15="http://schemas.microsoft.com/office/powerpoint/2012/main">
        <p15:guide id="1" orient="horz" pos="822">
          <p15:clr>
            <a:srgbClr val="FBAE40"/>
          </p15:clr>
        </p15:guide>
        <p15:guide id="2" pos="6743">
          <p15:clr>
            <a:srgbClr val="FBAE40"/>
          </p15:clr>
        </p15:guide>
        <p15:guide id="3" orient="horz" pos="2341">
          <p15:clr>
            <a:srgbClr val="FBAE40"/>
          </p15:clr>
        </p15:guide>
        <p15:guide id="4" orient="horz" pos="383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9/23/2021</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dirty="0"/>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stretch>
            <a:fillRect/>
          </a:stretch>
        </p:blipFill>
        <p:spPr>
          <a:xfrm>
            <a:off x="-526255" y="1600199"/>
            <a:ext cx="5829301" cy="5486401"/>
          </a:xfrm>
          <a:prstGeom prst="rect">
            <a:avLst/>
          </a:prstGeom>
        </p:spPr>
      </p:pic>
      <p:sp>
        <p:nvSpPr>
          <p:cNvPr id="2" name="Title 1"/>
          <p:cNvSpPr>
            <a:spLocks noGrp="1"/>
          </p:cNvSpPr>
          <p:nvPr>
            <p:ph type="title"/>
          </p:nvPr>
        </p:nvSpPr>
        <p:spPr>
          <a:xfrm>
            <a:off x="4876800" y="728663"/>
            <a:ext cx="6476999" cy="2014537"/>
          </a:xfrm>
        </p:spPr>
        <p:txBody>
          <a:bodyPr>
            <a:normAutofit/>
          </a:bodyPr>
          <a:lstStyle>
            <a:lvl1pPr>
              <a:defRPr sz="5400">
                <a:solidFill>
                  <a:schemeClr val="bg1"/>
                </a:solidFill>
              </a:defRPr>
            </a:lvl1pPr>
          </a:lstStyle>
          <a:p>
            <a:r>
              <a:rPr lang="en-US" noProof="0" dirty="0"/>
              <a:t>Click to edit Master title style</a:t>
            </a:r>
          </a:p>
        </p:txBody>
      </p:sp>
    </p:spTree>
    <p:extLst>
      <p:ext uri="{BB962C8B-B14F-4D97-AF65-F5344CB8AC3E}">
        <p14:creationId xmlns:p14="http://schemas.microsoft.com/office/powerpoint/2010/main" val="405218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8311" y="1651001"/>
            <a:ext cx="11029245" cy="1363133"/>
          </a:xfrm>
          <a:prstGeom prst="rect">
            <a:avLst/>
          </a:prstGeom>
        </p:spPr>
        <p:txBody>
          <a:bodyPr lIns="0" anchor="t" anchorCtr="0"/>
          <a:lstStyle>
            <a:lvl1pPr>
              <a:defRPr sz="5200" b="1" i="1">
                <a:solidFill>
                  <a:schemeClr val="tx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632178" y="3276599"/>
            <a:ext cx="11006665" cy="1371601"/>
          </a:xfrm>
          <a:prstGeom prst="rect">
            <a:avLst/>
          </a:prstGeom>
        </p:spPr>
        <p:txBody>
          <a:bodyPr lIns="0" anchor="b" anchorCtr="0">
            <a:normAutofit/>
          </a:bodyPr>
          <a:lstStyle>
            <a:lvl1pPr marL="0" indent="0" algn="l">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009637238"/>
      </p:ext>
    </p:extLst>
  </p:cSld>
  <p:clrMapOvr>
    <a:masterClrMapping/>
  </p:clrMapOvr>
  <p:extLst>
    <p:ext uri="{DCECCB84-F9BA-43D5-87BE-67443E8EF086}">
      <p15:sldGuideLst xmlns:p15="http://schemas.microsoft.com/office/powerpoint/2012/main">
        <p15:guide id="1" pos="1338">
          <p15:clr>
            <a:srgbClr val="FBAE40"/>
          </p15:clr>
        </p15:guide>
        <p15:guide id="2" pos="5057">
          <p15:clr>
            <a:srgbClr val="FBAE40"/>
          </p15:clr>
        </p15:guide>
        <p15:guide id="3" orient="horz" pos="3475">
          <p15:clr>
            <a:srgbClr val="FBAE40"/>
          </p15:clr>
        </p15:guide>
        <p15:guide id="4"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98311" y="3090333"/>
            <a:ext cx="11029245" cy="2328334"/>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98311" y="499533"/>
            <a:ext cx="11040533" cy="2495438"/>
          </a:xfrm>
          <a:prstGeom prst="rect">
            <a:avLst/>
          </a:prstGeom>
        </p:spPr>
        <p:txBody>
          <a:bodyPr lIns="0" anchor="b" anchorCtr="0">
            <a:normAutofit/>
          </a:bodyPr>
          <a:lstStyle>
            <a:lvl1pPr>
              <a:defRPr sz="4400" cap="none"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680095534"/>
      </p:ext>
    </p:extLst>
  </p:cSld>
  <p:clrMapOvr>
    <a:masterClrMapping/>
  </p:clrMapOvr>
  <p:extLst>
    <p:ext uri="{DCECCB84-F9BA-43D5-87BE-67443E8EF086}">
      <p15:sldGuideLst xmlns:p15="http://schemas.microsoft.com/office/powerpoint/2012/main">
        <p15:guide id="1" orient="horz" pos="1049">
          <p15:clr>
            <a:srgbClr val="FBAE40"/>
          </p15:clr>
        </p15:guide>
        <p15:guide id="3" orient="horz" pos="1457">
          <p15:clr>
            <a:srgbClr val="FBAE40"/>
          </p15:clr>
        </p15:guide>
        <p15:guide id="4" orient="horz" pos="3838">
          <p15:clr>
            <a:srgbClr val="FBAE40"/>
          </p15:clr>
        </p15:guide>
        <p15:guide id="5" pos="505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1972733"/>
            <a:ext cx="5373512" cy="982134"/>
          </a:xfrm>
          <a:prstGeom prst="rect">
            <a:avLst/>
          </a:prstGeom>
        </p:spPr>
        <p:txBody>
          <a:bodyPr lIns="0"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609601" y="3078334"/>
            <a:ext cx="5350933" cy="2966866"/>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11801" cy="999066"/>
          </a:xfrm>
          <a:prstGeom prst="rect">
            <a:avLst/>
          </a:prstGeom>
        </p:spPr>
        <p:txBody>
          <a:bodyPr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3" y="3069866"/>
            <a:ext cx="5500512" cy="2983801"/>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609600" y="584201"/>
            <a:ext cx="11040533" cy="1186223"/>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84924902"/>
      </p:ext>
    </p:extLst>
  </p:cSld>
  <p:clrMapOvr>
    <a:masterClrMapping/>
  </p:clrMapOvr>
  <p:extLst>
    <p:ext uri="{DCECCB84-F9BA-43D5-87BE-67443E8EF086}">
      <p15:sldGuideLst xmlns:p15="http://schemas.microsoft.com/office/powerpoint/2012/main">
        <p15:guide id="1" orient="horz" pos="822">
          <p15:clr>
            <a:srgbClr val="FBAE40"/>
          </p15:clr>
        </p15:guide>
        <p15:guide id="2" pos="5057">
          <p15:clr>
            <a:srgbClr val="FBAE40"/>
          </p15:clr>
        </p15:guide>
        <p15:guide id="3" orient="horz" pos="38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A321-93DE-47D4-9D8A-ACD2E0E9FD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D500A5-A737-48E7-A91B-15483BB552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18A0BD-A276-44EF-A70F-E941C62CF3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9EE2F7-E838-4A9A-8B70-422B9521A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3D2064-1C2E-4C6B-AC28-6C0BD650BC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DD2CA1-8D81-4730-9AEA-3D94A9372AFA}"/>
              </a:ext>
            </a:extLst>
          </p:cNvPr>
          <p:cNvSpPr>
            <a:spLocks noGrp="1"/>
          </p:cNvSpPr>
          <p:nvPr>
            <p:ph type="dt" sz="half" idx="10"/>
          </p:nvPr>
        </p:nvSpPr>
        <p:spPr/>
        <p:txBody>
          <a:bodyPr/>
          <a:lstStyle/>
          <a:p>
            <a:fld id="{1C59FFC0-F7F8-49AE-853D-99727CFE97BD}" type="datetimeFigureOut">
              <a:rPr lang="en-US" smtClean="0"/>
              <a:t>9/23/2021</a:t>
            </a:fld>
            <a:endParaRPr lang="en-US"/>
          </a:p>
        </p:txBody>
      </p:sp>
      <p:sp>
        <p:nvSpPr>
          <p:cNvPr id="8" name="Footer Placeholder 7">
            <a:extLst>
              <a:ext uri="{FF2B5EF4-FFF2-40B4-BE49-F238E27FC236}">
                <a16:creationId xmlns:a16="http://schemas.microsoft.com/office/drawing/2014/main" id="{880A78E5-57F4-4305-AEB3-5C2B37A36F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A117F8-8B4A-4852-B296-A2BAF6367ADD}"/>
              </a:ext>
            </a:extLst>
          </p:cNvPr>
          <p:cNvSpPr>
            <a:spLocks noGrp="1"/>
          </p:cNvSpPr>
          <p:nvPr>
            <p:ph type="sldNum" sz="quarter" idx="12"/>
          </p:nvPr>
        </p:nvSpPr>
        <p:spPr/>
        <p:txBody>
          <a:bodyPr/>
          <a:lstStyle/>
          <a:p>
            <a:fld id="{D50811DA-DFD1-4A61-BAB4-965279F07B12}" type="slidenum">
              <a:rPr lang="en-US" smtClean="0"/>
              <a:t>‹#›</a:t>
            </a:fld>
            <a:endParaRPr lang="en-US"/>
          </a:p>
        </p:txBody>
      </p:sp>
    </p:spTree>
    <p:extLst>
      <p:ext uri="{BB962C8B-B14F-4D97-AF65-F5344CB8AC3E}">
        <p14:creationId xmlns:p14="http://schemas.microsoft.com/office/powerpoint/2010/main" val="13020692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98311" y="3090333"/>
            <a:ext cx="11029245" cy="2946400"/>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98311" y="499533"/>
            <a:ext cx="11040533"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136774103"/>
      </p:ext>
    </p:extLst>
  </p:cSld>
  <p:clrMapOvr>
    <a:masterClrMapping/>
  </p:clrMapOvr>
  <p:extLst>
    <p:ext uri="{DCECCB84-F9BA-43D5-87BE-67443E8EF086}">
      <p15:sldGuideLst xmlns:p15="http://schemas.microsoft.com/office/powerpoint/2012/main">
        <p15:guide id="1" orient="horz" pos="1049">
          <p15:clr>
            <a:srgbClr val="FBAE40"/>
          </p15:clr>
        </p15:guide>
        <p15:guide id="2" orient="horz" pos="1457">
          <p15:clr>
            <a:srgbClr val="FBAE40"/>
          </p15:clr>
        </p15:guide>
        <p15:guide id="3" orient="horz" pos="3838">
          <p15:clr>
            <a:srgbClr val="FBAE40"/>
          </p15:clr>
        </p15:guide>
        <p15:guide id="4" pos="505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BE41-786B-4B7C-B3EC-B5624BB6C0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37E76B-2DF2-48C5-BB5A-406EA9168887}"/>
              </a:ext>
            </a:extLst>
          </p:cNvPr>
          <p:cNvSpPr>
            <a:spLocks noGrp="1"/>
          </p:cNvSpPr>
          <p:nvPr>
            <p:ph type="dt" sz="half" idx="10"/>
          </p:nvPr>
        </p:nvSpPr>
        <p:spPr/>
        <p:txBody>
          <a:bodyPr/>
          <a:lstStyle/>
          <a:p>
            <a:fld id="{1C59FFC0-F7F8-49AE-853D-99727CFE97BD}" type="datetimeFigureOut">
              <a:rPr lang="en-US" smtClean="0"/>
              <a:t>9/23/2021</a:t>
            </a:fld>
            <a:endParaRPr lang="en-US"/>
          </a:p>
        </p:txBody>
      </p:sp>
      <p:sp>
        <p:nvSpPr>
          <p:cNvPr id="4" name="Footer Placeholder 3">
            <a:extLst>
              <a:ext uri="{FF2B5EF4-FFF2-40B4-BE49-F238E27FC236}">
                <a16:creationId xmlns:a16="http://schemas.microsoft.com/office/drawing/2014/main" id="{5DBB9984-8C8B-4E39-928E-0A7F316089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52BCA9-F961-437E-A1F8-FF64897873C1}"/>
              </a:ext>
            </a:extLst>
          </p:cNvPr>
          <p:cNvSpPr>
            <a:spLocks noGrp="1"/>
          </p:cNvSpPr>
          <p:nvPr>
            <p:ph type="sldNum" sz="quarter" idx="12"/>
          </p:nvPr>
        </p:nvSpPr>
        <p:spPr/>
        <p:txBody>
          <a:bodyPr/>
          <a:lstStyle/>
          <a:p>
            <a:fld id="{D50811DA-DFD1-4A61-BAB4-965279F07B12}" type="slidenum">
              <a:rPr lang="en-US" smtClean="0"/>
              <a:t>‹#›</a:t>
            </a:fld>
            <a:endParaRPr lang="en-US"/>
          </a:p>
        </p:txBody>
      </p:sp>
    </p:spTree>
    <p:extLst>
      <p:ext uri="{BB962C8B-B14F-4D97-AF65-F5344CB8AC3E}">
        <p14:creationId xmlns:p14="http://schemas.microsoft.com/office/powerpoint/2010/main" val="381934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15DD0-B503-4A65-8E4C-D21E81FF2E63}"/>
              </a:ext>
            </a:extLst>
          </p:cNvPr>
          <p:cNvSpPr>
            <a:spLocks noGrp="1"/>
          </p:cNvSpPr>
          <p:nvPr>
            <p:ph type="dt" sz="half" idx="10"/>
          </p:nvPr>
        </p:nvSpPr>
        <p:spPr/>
        <p:txBody>
          <a:bodyPr/>
          <a:lstStyle/>
          <a:p>
            <a:fld id="{1C59FFC0-F7F8-49AE-853D-99727CFE97BD}" type="datetimeFigureOut">
              <a:rPr lang="en-US" smtClean="0"/>
              <a:t>9/23/2021</a:t>
            </a:fld>
            <a:endParaRPr lang="en-US"/>
          </a:p>
        </p:txBody>
      </p:sp>
      <p:sp>
        <p:nvSpPr>
          <p:cNvPr id="3" name="Footer Placeholder 2">
            <a:extLst>
              <a:ext uri="{FF2B5EF4-FFF2-40B4-BE49-F238E27FC236}">
                <a16:creationId xmlns:a16="http://schemas.microsoft.com/office/drawing/2014/main" id="{9C91FD4D-86E2-4AE8-9844-1BC42F174C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B96396-12DE-411B-912B-8304B4CB7DA7}"/>
              </a:ext>
            </a:extLst>
          </p:cNvPr>
          <p:cNvSpPr>
            <a:spLocks noGrp="1"/>
          </p:cNvSpPr>
          <p:nvPr>
            <p:ph type="sldNum" sz="quarter" idx="12"/>
          </p:nvPr>
        </p:nvSpPr>
        <p:spPr/>
        <p:txBody>
          <a:bodyPr/>
          <a:lstStyle/>
          <a:p>
            <a:fld id="{D50811DA-DFD1-4A61-BAB4-965279F07B12}" type="slidenum">
              <a:rPr lang="en-US" smtClean="0"/>
              <a:t>‹#›</a:t>
            </a:fld>
            <a:endParaRPr lang="en-US"/>
          </a:p>
        </p:txBody>
      </p:sp>
    </p:spTree>
    <p:extLst>
      <p:ext uri="{BB962C8B-B14F-4D97-AF65-F5344CB8AC3E}">
        <p14:creationId xmlns:p14="http://schemas.microsoft.com/office/powerpoint/2010/main" val="143084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65F4-59EE-44A4-8AA4-FB23FAECE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4EFDE7-EB36-45AD-8D22-AF547D18C3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85D9B0-CDBF-41D8-A05B-FEC79F12B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AE70CC-C2CC-4044-98D6-54AD646956EB}"/>
              </a:ext>
            </a:extLst>
          </p:cNvPr>
          <p:cNvSpPr>
            <a:spLocks noGrp="1"/>
          </p:cNvSpPr>
          <p:nvPr>
            <p:ph type="dt" sz="half" idx="10"/>
          </p:nvPr>
        </p:nvSpPr>
        <p:spPr/>
        <p:txBody>
          <a:bodyPr/>
          <a:lstStyle/>
          <a:p>
            <a:fld id="{1C59FFC0-F7F8-49AE-853D-99727CFE97BD}" type="datetimeFigureOut">
              <a:rPr lang="en-US" smtClean="0"/>
              <a:t>9/23/2021</a:t>
            </a:fld>
            <a:endParaRPr lang="en-US"/>
          </a:p>
        </p:txBody>
      </p:sp>
      <p:sp>
        <p:nvSpPr>
          <p:cNvPr id="6" name="Footer Placeholder 5">
            <a:extLst>
              <a:ext uri="{FF2B5EF4-FFF2-40B4-BE49-F238E27FC236}">
                <a16:creationId xmlns:a16="http://schemas.microsoft.com/office/drawing/2014/main" id="{C1AAC17F-E58A-4126-BF30-DDE781AAC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87457-0759-4B20-923A-4C4F51908664}"/>
              </a:ext>
            </a:extLst>
          </p:cNvPr>
          <p:cNvSpPr>
            <a:spLocks noGrp="1"/>
          </p:cNvSpPr>
          <p:nvPr>
            <p:ph type="sldNum" sz="quarter" idx="12"/>
          </p:nvPr>
        </p:nvSpPr>
        <p:spPr/>
        <p:txBody>
          <a:bodyPr/>
          <a:lstStyle/>
          <a:p>
            <a:fld id="{D50811DA-DFD1-4A61-BAB4-965279F07B12}" type="slidenum">
              <a:rPr lang="en-US" smtClean="0"/>
              <a:t>‹#›</a:t>
            </a:fld>
            <a:endParaRPr lang="en-US"/>
          </a:p>
        </p:txBody>
      </p:sp>
    </p:spTree>
    <p:extLst>
      <p:ext uri="{BB962C8B-B14F-4D97-AF65-F5344CB8AC3E}">
        <p14:creationId xmlns:p14="http://schemas.microsoft.com/office/powerpoint/2010/main" val="54858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286B-C8C3-4018-ADDD-3B22EF445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EF5A7F-0791-481D-A726-39126E3AE0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855533-C366-4E25-A650-45A2A2F56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8EEF32-DE5B-4102-B65D-ED89412F4157}"/>
              </a:ext>
            </a:extLst>
          </p:cNvPr>
          <p:cNvSpPr>
            <a:spLocks noGrp="1"/>
          </p:cNvSpPr>
          <p:nvPr>
            <p:ph type="dt" sz="half" idx="10"/>
          </p:nvPr>
        </p:nvSpPr>
        <p:spPr/>
        <p:txBody>
          <a:bodyPr/>
          <a:lstStyle/>
          <a:p>
            <a:fld id="{1C59FFC0-F7F8-49AE-853D-99727CFE97BD}" type="datetimeFigureOut">
              <a:rPr lang="en-US" smtClean="0"/>
              <a:t>9/23/2021</a:t>
            </a:fld>
            <a:endParaRPr lang="en-US"/>
          </a:p>
        </p:txBody>
      </p:sp>
      <p:sp>
        <p:nvSpPr>
          <p:cNvPr id="6" name="Footer Placeholder 5">
            <a:extLst>
              <a:ext uri="{FF2B5EF4-FFF2-40B4-BE49-F238E27FC236}">
                <a16:creationId xmlns:a16="http://schemas.microsoft.com/office/drawing/2014/main" id="{6F966560-3021-4CA8-B25A-C72BE190D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3252D-AF5E-4528-9316-9CB3E6365693}"/>
              </a:ext>
            </a:extLst>
          </p:cNvPr>
          <p:cNvSpPr>
            <a:spLocks noGrp="1"/>
          </p:cNvSpPr>
          <p:nvPr>
            <p:ph type="sldNum" sz="quarter" idx="12"/>
          </p:nvPr>
        </p:nvSpPr>
        <p:spPr/>
        <p:txBody>
          <a:bodyPr/>
          <a:lstStyle/>
          <a:p>
            <a:fld id="{D50811DA-DFD1-4A61-BAB4-965279F07B12}" type="slidenum">
              <a:rPr lang="en-US" smtClean="0"/>
              <a:t>‹#›</a:t>
            </a:fld>
            <a:endParaRPr lang="en-US"/>
          </a:p>
        </p:txBody>
      </p:sp>
    </p:spTree>
    <p:extLst>
      <p:ext uri="{BB962C8B-B14F-4D97-AF65-F5344CB8AC3E}">
        <p14:creationId xmlns:p14="http://schemas.microsoft.com/office/powerpoint/2010/main" val="221626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486B8D-3687-4A0F-8153-8815122E6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B4772F-D42C-4CE4-A21C-166CE52CA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B06FB-3328-4D6F-B410-6BB31ADEB1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9FFC0-F7F8-49AE-853D-99727CFE97BD}" type="datetimeFigureOut">
              <a:rPr lang="en-US" smtClean="0"/>
              <a:t>9/23/2021</a:t>
            </a:fld>
            <a:endParaRPr lang="en-US"/>
          </a:p>
        </p:txBody>
      </p:sp>
      <p:sp>
        <p:nvSpPr>
          <p:cNvPr id="5" name="Footer Placeholder 4">
            <a:extLst>
              <a:ext uri="{FF2B5EF4-FFF2-40B4-BE49-F238E27FC236}">
                <a16:creationId xmlns:a16="http://schemas.microsoft.com/office/drawing/2014/main" id="{66A5ED3E-BA43-49F8-BE99-B7C8AB1F3A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C613FE-A3C7-4439-8F93-AD3F6DCF1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811DA-DFD1-4A61-BAB4-965279F07B12}" type="slidenum">
              <a:rPr lang="en-US" smtClean="0"/>
              <a:t>‹#›</a:t>
            </a:fld>
            <a:endParaRPr lang="en-US"/>
          </a:p>
        </p:txBody>
      </p:sp>
    </p:spTree>
    <p:extLst>
      <p:ext uri="{BB962C8B-B14F-4D97-AF65-F5344CB8AC3E}">
        <p14:creationId xmlns:p14="http://schemas.microsoft.com/office/powerpoint/2010/main" val="1427807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3BD9B-786A-6646-B0C5-CC3B524336FB}" type="datetimeFigureOut">
              <a:rPr lang="en-US" smtClean="0"/>
              <a:t>9/23/2021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EA29A-F806-A24F-B626-C1FAAB9D87BF}" type="slidenum">
              <a:rPr lang="en-US" smtClean="0"/>
              <a:t>‹#›</a:t>
            </a:fld>
            <a:endParaRPr lang="en-US"/>
          </a:p>
        </p:txBody>
      </p:sp>
    </p:spTree>
    <p:extLst>
      <p:ext uri="{BB962C8B-B14F-4D97-AF65-F5344CB8AC3E}">
        <p14:creationId xmlns:p14="http://schemas.microsoft.com/office/powerpoint/2010/main" val="299726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3313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93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Slika 4"/>
          <p:cNvPicPr>
            <a:picLocks noChangeAspect="1"/>
          </p:cNvPicPr>
          <p:nvPr/>
        </p:nvPicPr>
        <p:blipFill rotWithShape="1">
          <a:blip r:embed="rId3" cstate="print">
            <a:extLst>
              <a:ext uri="{28A0092B-C50C-407E-A947-70E740481C1C}">
                <a14:useLocalDpi xmlns:a14="http://schemas.microsoft.com/office/drawing/2010/main" val="0"/>
              </a:ext>
            </a:extLst>
          </a:blip>
          <a:srcRect l="15566" t="26670" r="2342" b="21388"/>
          <a:stretch/>
        </p:blipFill>
        <p:spPr>
          <a:xfrm>
            <a:off x="2963" y="0"/>
            <a:ext cx="11773358" cy="6858000"/>
          </a:xfrm>
          <a:prstGeom prst="rect">
            <a:avLst/>
          </a:prstGeom>
        </p:spPr>
      </p:pic>
      <p:sp>
        <p:nvSpPr>
          <p:cNvPr id="6" name="Pravokutnik 5"/>
          <p:cNvSpPr/>
          <p:nvPr/>
        </p:nvSpPr>
        <p:spPr>
          <a:xfrm>
            <a:off x="1721734" y="855610"/>
            <a:ext cx="9803427" cy="3631763"/>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rPr>
              <a:t>E+ ADSEE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rPr>
              <a:t>Applied Data Science Educational Ecosystem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0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Retail</a:t>
            </a:r>
            <a:endParaRPr lang="hr-HR" sz="4000" dirty="0">
              <a:solidFill>
                <a:prstClr val="white"/>
              </a:solidFill>
              <a:latin typeface="Stolzl Book" panose="0000050000000000000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0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Sample</a:t>
            </a:r>
            <a:r>
              <a:rPr kumimoji="0" lang="hr-HR" sz="4000" b="0" i="0" u="none" strike="noStrike" kern="1200" cap="none" spc="0" normalizeH="0" baseline="0" noProof="0" dirty="0">
                <a:ln>
                  <a:noFill/>
                </a:ln>
                <a:solidFill>
                  <a:prstClr val="white"/>
                </a:solidFill>
                <a:effectLst/>
                <a:uLnTx/>
                <a:uFillTx/>
                <a:latin typeface="Stolzl Book" panose="00000500000000000000" charset="0"/>
                <a:ea typeface="+mn-ea"/>
                <a:cs typeface="+mn-cs"/>
              </a:rPr>
              <a:t> Data Set Development</a:t>
            </a:r>
            <a:endParaRPr kumimoji="0" lang="en-US" sz="40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endParaRPr>
          </a:p>
        </p:txBody>
      </p:sp>
      <p:sp>
        <p:nvSpPr>
          <p:cNvPr id="3" name="Pravokutnik 2"/>
          <p:cNvSpPr/>
          <p:nvPr/>
        </p:nvSpPr>
        <p:spPr>
          <a:xfrm>
            <a:off x="2963" y="5591514"/>
            <a:ext cx="12189037" cy="1266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50" y="5575737"/>
            <a:ext cx="2120757" cy="1192926"/>
          </a:xfrm>
          <a:prstGeom prst="rect">
            <a:avLst/>
          </a:prstGeom>
        </p:spPr>
      </p:pic>
      <p:pic>
        <p:nvPicPr>
          <p:cNvPr id="7" name="Slika 6"/>
          <p:cNvPicPr>
            <a:picLocks noChangeAspect="1"/>
          </p:cNvPicPr>
          <p:nvPr/>
        </p:nvPicPr>
        <p:blipFill>
          <a:blip r:embed="rId5"/>
          <a:stretch>
            <a:fillRect/>
          </a:stretch>
        </p:blipFill>
        <p:spPr>
          <a:xfrm>
            <a:off x="7949396" y="5774688"/>
            <a:ext cx="4150380" cy="900136"/>
          </a:xfrm>
          <a:prstGeom prst="rect">
            <a:avLst/>
          </a:prstGeom>
        </p:spPr>
      </p:pic>
    </p:spTree>
    <p:extLst>
      <p:ext uri="{BB962C8B-B14F-4D97-AF65-F5344CB8AC3E}">
        <p14:creationId xmlns:p14="http://schemas.microsoft.com/office/powerpoint/2010/main" val="2470928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Client</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brief</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6" y="1556469"/>
            <a:ext cx="7113069" cy="4275529"/>
          </a:xfrm>
          <a:prstGeom prst="rect">
            <a:avLst/>
          </a:prstGeom>
          <a:noFill/>
        </p:spPr>
        <p:txBody>
          <a:bodyPr wrap="square">
            <a:spAutoFit/>
          </a:bodyPr>
          <a:lstStyle/>
          <a:p>
            <a:pPr marL="342900" indent="-342900">
              <a:lnSpc>
                <a:spcPct val="20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T</a:t>
            </a:r>
            <a:r>
              <a:rPr lang="hr-HR" sz="2800" dirty="0">
                <a:latin typeface="Stolzl Book" panose="00000500000000000000" charset="0"/>
                <a:cs typeface="Times New Roman" panose="02020603050405020304" pitchFamily="18" charset="0"/>
              </a:rPr>
              <a:t>he t</a:t>
            </a:r>
            <a:r>
              <a:rPr lang="en-US" sz="2800" dirty="0" err="1">
                <a:latin typeface="Stolzl Book" panose="00000500000000000000" charset="0"/>
                <a:cs typeface="Times New Roman" panose="02020603050405020304" pitchFamily="18" charset="0"/>
              </a:rPr>
              <a:t>arget</a:t>
            </a:r>
            <a:r>
              <a:rPr lang="en-US" sz="2800" dirty="0">
                <a:latin typeface="Stolzl Book" panose="00000500000000000000" charset="0"/>
                <a:cs typeface="Times New Roman" panose="02020603050405020304" pitchFamily="18" charset="0"/>
              </a:rPr>
              <a:t> audience should belong to </a:t>
            </a:r>
            <a:r>
              <a:rPr lang="en-US" sz="2800" dirty="0" err="1">
                <a:latin typeface="Stolzl Book" panose="00000500000000000000" charset="0"/>
                <a:cs typeface="Times New Roman" panose="02020603050405020304" pitchFamily="18" charset="0"/>
              </a:rPr>
              <a:t>ClassA</a:t>
            </a:r>
            <a:r>
              <a:rPr lang="en-US" sz="2800" dirty="0">
                <a:latin typeface="Stolzl Book" panose="00000500000000000000" charset="0"/>
                <a:cs typeface="Times New Roman" panose="02020603050405020304" pitchFamily="18" charset="0"/>
              </a:rPr>
              <a:t>, </a:t>
            </a:r>
            <a:r>
              <a:rPr lang="en-US" sz="2800" dirty="0" err="1">
                <a:latin typeface="Stolzl Book" panose="00000500000000000000" charset="0"/>
                <a:cs typeface="Times New Roman" panose="02020603050405020304" pitchFamily="18" charset="0"/>
              </a:rPr>
              <a:t>ClassB</a:t>
            </a:r>
            <a:r>
              <a:rPr lang="en-US" sz="2800" dirty="0">
                <a:latin typeface="Stolzl Book" panose="00000500000000000000" charset="0"/>
                <a:cs typeface="Times New Roman" panose="02020603050405020304" pitchFamily="18" charset="0"/>
              </a:rPr>
              <a:t> and </a:t>
            </a:r>
            <a:r>
              <a:rPr lang="hr-HR" sz="2800" dirty="0">
                <a:latin typeface="Stolzl Book" panose="00000500000000000000" charset="0"/>
                <a:cs typeface="Times New Roman" panose="02020603050405020304" pitchFamily="18" charset="0"/>
              </a:rPr>
              <a:t>a </a:t>
            </a:r>
            <a:r>
              <a:rPr lang="hr-HR" sz="2800" dirty="0" err="1">
                <a:latin typeface="Stolzl Book" panose="00000500000000000000" charset="0"/>
                <a:cs typeface="Times New Roman" panose="02020603050405020304" pitchFamily="18" charset="0"/>
              </a:rPr>
              <a:t>portion</a:t>
            </a:r>
            <a:r>
              <a:rPr lang="hr-HR" sz="2800" dirty="0">
                <a:latin typeface="Stolzl Book" panose="00000500000000000000" charset="0"/>
                <a:cs typeface="Times New Roman" panose="02020603050405020304" pitchFamily="18" charset="0"/>
              </a:rPr>
              <a:t> </a:t>
            </a:r>
            <a:r>
              <a:rPr lang="en-US" sz="2800" dirty="0">
                <a:latin typeface="Stolzl Book" panose="00000500000000000000" charset="0"/>
                <a:cs typeface="Times New Roman" panose="02020603050405020304" pitchFamily="18" charset="0"/>
              </a:rPr>
              <a:t>of </a:t>
            </a:r>
            <a:r>
              <a:rPr lang="en-US" sz="2800" dirty="0" err="1">
                <a:latin typeface="Stolzl Book" panose="00000500000000000000" charset="0"/>
                <a:cs typeface="Times New Roman" panose="02020603050405020304" pitchFamily="18" charset="0"/>
              </a:rPr>
              <a:t>ClassC</a:t>
            </a:r>
            <a:r>
              <a:rPr lang="en-US"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with</a:t>
            </a:r>
            <a:r>
              <a:rPr lang="hr-HR" sz="2800" dirty="0">
                <a:latin typeface="Stolzl Book" panose="00000500000000000000" charset="0"/>
                <a:cs typeface="Times New Roman" panose="02020603050405020304" pitchFamily="18" charset="0"/>
              </a:rPr>
              <a:t> a </a:t>
            </a:r>
            <a:r>
              <a:rPr lang="hr-HR" sz="2800" dirty="0" err="1">
                <a:latin typeface="Stolzl Book" panose="00000500000000000000" charset="0"/>
                <a:cs typeface="Times New Roman" panose="02020603050405020304" pitchFamily="18" charset="0"/>
              </a:rPr>
              <a:t>lifestyle</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that</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expects</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the</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following</a:t>
            </a:r>
            <a:r>
              <a:rPr lang="en-US" sz="2800" dirty="0">
                <a:latin typeface="Stolzl Book" panose="00000500000000000000" charset="0"/>
                <a:cs typeface="Times New Roman" panose="02020603050405020304" pitchFamily="18" charset="0"/>
              </a:rPr>
              <a:t>: comfort, functionality and style. </a:t>
            </a:r>
            <a:endParaRPr lang="hr-HR" sz="2800" b="1" dirty="0">
              <a:solidFill>
                <a:srgbClr val="F3539B"/>
              </a:solidFill>
              <a:latin typeface="Stolzl Book" panose="00000500000000000000" charset="0"/>
              <a:cs typeface="Times New Roman" panose="02020603050405020304" pitchFamily="18" charset="0"/>
            </a:endParaRPr>
          </a:p>
        </p:txBody>
      </p:sp>
      <p:pic>
        <p:nvPicPr>
          <p:cNvPr id="18434" name="Picture 2" descr="No photo description available.">
            <a:extLst>
              <a:ext uri="{FF2B5EF4-FFF2-40B4-BE49-F238E27FC236}">
                <a16:creationId xmlns:a16="http://schemas.microsoft.com/office/drawing/2014/main" id="{74E86AE9-1E9F-4DCC-8AFD-564ECAA31B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1894" y="1862405"/>
            <a:ext cx="3749808" cy="373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48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Client</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brief</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6" y="1556469"/>
            <a:ext cx="7330872" cy="3413755"/>
          </a:xfrm>
          <a:prstGeom prst="rect">
            <a:avLst/>
          </a:prstGeom>
          <a:noFill/>
        </p:spPr>
        <p:txBody>
          <a:bodyPr wrap="square">
            <a:spAutoFit/>
          </a:bodyPr>
          <a:lstStyle/>
          <a:p>
            <a:pPr marL="342900" indent="-342900">
              <a:lnSpc>
                <a:spcPct val="20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People wearing these backpacks </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should </a:t>
            </a:r>
            <a:r>
              <a:rPr lang="hr-HR" sz="2800" dirty="0" err="1">
                <a:latin typeface="Stolzl Book" panose="00000500000000000000" charset="0"/>
                <a:cs typeface="Times New Roman" panose="02020603050405020304" pitchFamily="18" charset="0"/>
              </a:rPr>
              <a:t>want</a:t>
            </a:r>
            <a:r>
              <a:rPr lang="en-US" sz="2800" dirty="0">
                <a:latin typeface="Stolzl Book" panose="00000500000000000000" charset="0"/>
                <a:cs typeface="Times New Roman" panose="02020603050405020304" pitchFamily="18" charset="0"/>
              </a:rPr>
              <a:t> to feel natural, relaxed, authentic, </a:t>
            </a:r>
            <a:r>
              <a:rPr lang="hr-HR" sz="2800" dirty="0" err="1">
                <a:latin typeface="Stolzl Book" panose="00000500000000000000" charset="0"/>
                <a:cs typeface="Times New Roman" panose="02020603050405020304" pitchFamily="18" charset="0"/>
              </a:rPr>
              <a:t>and</a:t>
            </a:r>
            <a:r>
              <a:rPr lang="hr-HR" sz="2800" dirty="0">
                <a:latin typeface="Stolzl Book" panose="00000500000000000000" charset="0"/>
                <a:cs typeface="Times New Roman" panose="02020603050405020304" pitchFamily="18" charset="0"/>
              </a:rPr>
              <a:t> </a:t>
            </a:r>
            <a:r>
              <a:rPr lang="en-US" sz="2800" dirty="0">
                <a:latin typeface="Stolzl Book" panose="00000500000000000000" charset="0"/>
                <a:cs typeface="Times New Roman" panose="02020603050405020304" pitchFamily="18" charset="0"/>
              </a:rPr>
              <a:t>with a young</a:t>
            </a:r>
            <a:r>
              <a:rPr lang="hr-HR" sz="2800" dirty="0">
                <a:latin typeface="Stolzl Book" panose="00000500000000000000" charset="0"/>
                <a:cs typeface="Times New Roman" panose="02020603050405020304" pitchFamily="18" charset="0"/>
              </a:rPr>
              <a:t>, </a:t>
            </a:r>
            <a:r>
              <a:rPr lang="en-US" sz="2800" dirty="0">
                <a:latin typeface="Stolzl Book" panose="00000500000000000000" charset="0"/>
                <a:cs typeface="Times New Roman" panose="02020603050405020304" pitchFamily="18" charset="0"/>
              </a:rPr>
              <a:t>free, simple and healthy</a:t>
            </a:r>
            <a:r>
              <a:rPr lang="hr-HR" sz="2800" dirty="0">
                <a:latin typeface="Stolzl Book" panose="00000500000000000000" charset="0"/>
                <a:cs typeface="Times New Roman" panose="02020603050405020304" pitchFamily="18" charset="0"/>
              </a:rPr>
              <a:t> </a:t>
            </a:r>
            <a:r>
              <a:rPr lang="en-US" sz="2800" dirty="0">
                <a:latin typeface="Stolzl Book" panose="00000500000000000000" charset="0"/>
                <a:cs typeface="Times New Roman" panose="02020603050405020304" pitchFamily="18" charset="0"/>
              </a:rPr>
              <a:t>spirit</a:t>
            </a:r>
            <a:r>
              <a:rPr lang="hr-HR" sz="2800" dirty="0">
                <a:latin typeface="Stolzl Book" panose="00000500000000000000" charset="0"/>
                <a:cs typeface="Times New Roman" panose="02020603050405020304" pitchFamily="18" charset="0"/>
              </a:rPr>
              <a:t>. </a:t>
            </a:r>
          </a:p>
        </p:txBody>
      </p:sp>
      <p:pic>
        <p:nvPicPr>
          <p:cNvPr id="19458" name="Picture 2" descr="No photo description available.">
            <a:extLst>
              <a:ext uri="{FF2B5EF4-FFF2-40B4-BE49-F238E27FC236}">
                <a16:creationId xmlns:a16="http://schemas.microsoft.com/office/drawing/2014/main" id="{2FE65B91-9FA8-4284-804B-AAB1F04B70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7023" y="1696862"/>
            <a:ext cx="3237415" cy="404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48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Client</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brief</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6" y="1556469"/>
            <a:ext cx="8171848" cy="3990836"/>
          </a:xfrm>
          <a:prstGeom prst="rect">
            <a:avLst/>
          </a:prstGeom>
          <a:noFill/>
        </p:spPr>
        <p:txBody>
          <a:bodyPr wrap="square">
            <a:spAutoFit/>
          </a:bodyPr>
          <a:lstStyle/>
          <a:p>
            <a:pPr marL="342900" indent="-342900">
              <a:lnSpc>
                <a:spcPct val="250000"/>
              </a:lnSpc>
              <a:spcAft>
                <a:spcPts val="800"/>
              </a:spcAft>
              <a:buFont typeface="Arial" panose="020B0604020202020204" pitchFamily="34" charset="0"/>
              <a:buChar char="•"/>
            </a:pPr>
            <a:r>
              <a:rPr lang="hr-HR" sz="2800" dirty="0" err="1">
                <a:latin typeface="Stolzl Book" panose="00000500000000000000" charset="0"/>
                <a:cs typeface="Times New Roman" panose="02020603050405020304" pitchFamily="18" charset="0"/>
              </a:rPr>
              <a:t>The</a:t>
            </a:r>
            <a:r>
              <a:rPr lang="hr-HR" sz="2800" dirty="0">
                <a:latin typeface="Stolzl Book" panose="00000500000000000000" charset="0"/>
                <a:cs typeface="Times New Roman" panose="02020603050405020304" pitchFamily="18" charset="0"/>
              </a:rPr>
              <a:t> m</a:t>
            </a:r>
            <a:r>
              <a:rPr lang="en-US" sz="2800" dirty="0" err="1">
                <a:latin typeface="Stolzl Book" panose="00000500000000000000" charset="0"/>
                <a:cs typeface="Times New Roman" panose="02020603050405020304" pitchFamily="18" charset="0"/>
              </a:rPr>
              <a:t>ain</a:t>
            </a:r>
            <a:r>
              <a:rPr lang="en-US" sz="2800" dirty="0">
                <a:latin typeface="Stolzl Book" panose="00000500000000000000" charset="0"/>
                <a:cs typeface="Times New Roman" panose="02020603050405020304" pitchFamily="18" charset="0"/>
              </a:rPr>
              <a:t> consumer message is </a:t>
            </a:r>
            <a:r>
              <a:rPr lang="en-US" sz="4000" b="1" dirty="0">
                <a:solidFill>
                  <a:srgbClr val="C30E60"/>
                </a:solidFill>
                <a:latin typeface="Stolzl Book" panose="00000500000000000000" charset="0"/>
                <a:cs typeface="Times New Roman" panose="02020603050405020304" pitchFamily="18" charset="0"/>
              </a:rPr>
              <a:t>“Backpacks for wherever the day takes you”.</a:t>
            </a:r>
            <a:endParaRPr lang="hr-HR" sz="2800" b="1" dirty="0">
              <a:solidFill>
                <a:srgbClr val="C30E60"/>
              </a:solidFill>
              <a:latin typeface="Stolzl Book" panose="00000500000000000000" charset="0"/>
              <a:cs typeface="Times New Roman" panose="02020603050405020304" pitchFamily="18" charset="0"/>
            </a:endParaRPr>
          </a:p>
        </p:txBody>
      </p:sp>
      <p:pic>
        <p:nvPicPr>
          <p:cNvPr id="17412" name="Picture 4" descr="No photo description available.">
            <a:extLst>
              <a:ext uri="{FF2B5EF4-FFF2-40B4-BE49-F238E27FC236}">
                <a16:creationId xmlns:a16="http://schemas.microsoft.com/office/drawing/2014/main" id="{58B91888-4BA9-40AF-9601-02CE84B743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8557" y="2136788"/>
            <a:ext cx="3484625" cy="348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03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0F6840-E649-47E1-B911-373A8445E1D8}"/>
              </a:ext>
            </a:extLst>
          </p:cNvPr>
          <p:cNvSpPr>
            <a:spLocks noGrp="1"/>
          </p:cNvSpPr>
          <p:nvPr>
            <p:ph type="title"/>
          </p:nvPr>
        </p:nvSpPr>
        <p:spPr/>
        <p:txBody>
          <a:bodyPr>
            <a:normAutofit fontScale="90000"/>
          </a:bodyPr>
          <a:lstStyle/>
          <a:p>
            <a:pPr algn="r"/>
            <a:r>
              <a:rPr lang="en-US" b="0" i="0" dirty="0">
                <a:solidFill>
                  <a:schemeClr val="bg1">
                    <a:lumMod val="50000"/>
                  </a:schemeClr>
                </a:solidFill>
                <a:effectLst/>
                <a:latin typeface="Georgia" panose="02040502050405020303" pitchFamily="18" charset="0"/>
              </a:rPr>
              <a:t>“Those who flow </a:t>
            </a:r>
            <a:br>
              <a:rPr lang="hr-HR" b="0" i="0" dirty="0">
                <a:solidFill>
                  <a:schemeClr val="bg1">
                    <a:lumMod val="50000"/>
                  </a:schemeClr>
                </a:solidFill>
                <a:effectLst/>
                <a:latin typeface="Georgia" panose="02040502050405020303" pitchFamily="18" charset="0"/>
              </a:rPr>
            </a:br>
            <a:r>
              <a:rPr lang="en-US" b="0" i="0" dirty="0">
                <a:solidFill>
                  <a:schemeClr val="bg1">
                    <a:lumMod val="50000"/>
                  </a:schemeClr>
                </a:solidFill>
                <a:effectLst/>
                <a:latin typeface="Georgia" panose="02040502050405020303" pitchFamily="18" charset="0"/>
              </a:rPr>
              <a:t>as life flows </a:t>
            </a:r>
            <a:br>
              <a:rPr lang="hr-HR" b="0" i="0" dirty="0">
                <a:solidFill>
                  <a:schemeClr val="bg1">
                    <a:lumMod val="50000"/>
                  </a:schemeClr>
                </a:solidFill>
                <a:effectLst/>
                <a:latin typeface="Georgia" panose="02040502050405020303" pitchFamily="18" charset="0"/>
              </a:rPr>
            </a:br>
            <a:r>
              <a:rPr lang="en-US" b="0" i="0" dirty="0">
                <a:solidFill>
                  <a:schemeClr val="bg1">
                    <a:lumMod val="50000"/>
                  </a:schemeClr>
                </a:solidFill>
                <a:effectLst/>
                <a:latin typeface="Georgia" panose="02040502050405020303" pitchFamily="18" charset="0"/>
              </a:rPr>
              <a:t>know they need </a:t>
            </a:r>
            <a:br>
              <a:rPr lang="hr-HR" b="0" i="0" dirty="0">
                <a:solidFill>
                  <a:schemeClr val="bg1">
                    <a:lumMod val="50000"/>
                  </a:schemeClr>
                </a:solidFill>
                <a:effectLst/>
                <a:latin typeface="Georgia" panose="02040502050405020303" pitchFamily="18" charset="0"/>
              </a:rPr>
            </a:br>
            <a:r>
              <a:rPr lang="en-US" b="0" i="0" dirty="0">
                <a:solidFill>
                  <a:schemeClr val="bg1">
                    <a:lumMod val="50000"/>
                  </a:schemeClr>
                </a:solidFill>
                <a:effectLst/>
                <a:latin typeface="Georgia" panose="02040502050405020303" pitchFamily="18" charset="0"/>
              </a:rPr>
              <a:t>no other force.”</a:t>
            </a:r>
            <a:br>
              <a:rPr lang="en-US" b="0" i="0" dirty="0">
                <a:solidFill>
                  <a:schemeClr val="bg1">
                    <a:lumMod val="50000"/>
                  </a:schemeClr>
                </a:solidFill>
                <a:effectLst/>
                <a:latin typeface="Georgia" panose="02040502050405020303" pitchFamily="18" charset="0"/>
              </a:rPr>
            </a:br>
            <a:r>
              <a:rPr lang="en-US" sz="4000" b="0" i="0" dirty="0">
                <a:solidFill>
                  <a:schemeClr val="bg1">
                    <a:lumMod val="50000"/>
                  </a:schemeClr>
                </a:solidFill>
                <a:effectLst/>
                <a:latin typeface="Georgia" panose="02040502050405020303" pitchFamily="18" charset="0"/>
              </a:rPr>
              <a:t>Lao Tzu</a:t>
            </a:r>
            <a:endParaRPr lang="en-US" b="0" i="0" dirty="0">
              <a:solidFill>
                <a:schemeClr val="bg1">
                  <a:lumMod val="50000"/>
                </a:schemeClr>
              </a:solidFill>
              <a:effectLst/>
              <a:latin typeface="Georgia" panose="02040502050405020303" pitchFamily="18" charset="0"/>
            </a:endParaRPr>
          </a:p>
        </p:txBody>
      </p:sp>
    </p:spTree>
    <p:extLst>
      <p:ext uri="{BB962C8B-B14F-4D97-AF65-F5344CB8AC3E}">
        <p14:creationId xmlns:p14="http://schemas.microsoft.com/office/powerpoint/2010/main" val="98652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Flow</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of</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the</a:t>
            </a:r>
            <a:r>
              <a:rPr lang="hr-HR" sz="4400" dirty="0">
                <a:solidFill>
                  <a:srgbClr val="BE2566"/>
                </a:solidFill>
                <a:latin typeface="Stolzl Bold" panose="00000800000000000000" charset="0"/>
              </a:rPr>
              <a:t> system</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5" y="1556469"/>
            <a:ext cx="11278547" cy="4221669"/>
          </a:xfrm>
          <a:prstGeom prst="rect">
            <a:avLst/>
          </a:prstGeom>
          <a:noFill/>
        </p:spPr>
        <p:txBody>
          <a:bodyPr wrap="square">
            <a:spAutoFit/>
          </a:bodyPr>
          <a:lstStyle/>
          <a:p>
            <a:pPr marL="342900" indent="-342900">
              <a:lnSpc>
                <a:spcPct val="25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Upon receiving</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the</a:t>
            </a:r>
            <a:r>
              <a:rPr lang="en-US" sz="2800" dirty="0">
                <a:latin typeface="Stolzl Book" panose="00000500000000000000" charset="0"/>
                <a:cs typeface="Times New Roman" panose="02020603050405020304" pitchFamily="18" charset="0"/>
              </a:rPr>
              <a:t> client's brief, </a:t>
            </a:r>
            <a:r>
              <a:rPr lang="en-US" sz="2800" dirty="0" err="1">
                <a:latin typeface="Stolzl Book" panose="00000500000000000000" charset="0"/>
                <a:cs typeface="Times New Roman" panose="02020603050405020304" pitchFamily="18" charset="0"/>
              </a:rPr>
              <a:t>GigBig</a:t>
            </a:r>
            <a:r>
              <a:rPr lang="en-US" sz="2800" dirty="0">
                <a:latin typeface="Stolzl Book" panose="00000500000000000000" charset="0"/>
                <a:cs typeface="Times New Roman" panose="02020603050405020304" pitchFamily="18" charset="0"/>
              </a:rPr>
              <a:t> divided the flow of the system into four phases: video/image collection, (multiple) object detection from video media, identification of target groups and targeted advertising. </a:t>
            </a:r>
            <a:endParaRPr lang="hr-HR" sz="2800" b="1" dirty="0">
              <a:solidFill>
                <a:srgbClr val="C30E60"/>
              </a:solidFill>
              <a:latin typeface="Stolzl Book" panose="00000500000000000000" charset="0"/>
              <a:cs typeface="Times New Roman" panose="02020603050405020304" pitchFamily="18" charset="0"/>
            </a:endParaRPr>
          </a:p>
        </p:txBody>
      </p:sp>
    </p:spTree>
    <p:extLst>
      <p:ext uri="{BB962C8B-B14F-4D97-AF65-F5344CB8AC3E}">
        <p14:creationId xmlns:p14="http://schemas.microsoft.com/office/powerpoint/2010/main" val="266877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Flow</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of</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the</a:t>
            </a:r>
            <a:r>
              <a:rPr lang="hr-HR" sz="4400" dirty="0">
                <a:solidFill>
                  <a:srgbClr val="BE2566"/>
                </a:solidFill>
                <a:latin typeface="Stolzl Bold" panose="00000800000000000000" charset="0"/>
              </a:rPr>
              <a:t> system</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5" y="1556469"/>
            <a:ext cx="11278547" cy="3516347"/>
          </a:xfrm>
          <a:prstGeom prst="rect">
            <a:avLst/>
          </a:prstGeom>
          <a:noFill/>
        </p:spPr>
        <p:txBody>
          <a:bodyPr wrap="square">
            <a:spAutoFit/>
          </a:bodyPr>
          <a:lstStyle/>
          <a:p>
            <a:pPr marL="342900" indent="-342900">
              <a:lnSpc>
                <a:spcPct val="20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In the initial stage, images are captured by </a:t>
            </a:r>
            <a:r>
              <a:rPr lang="hr-HR" sz="2800" dirty="0">
                <a:latin typeface="Stolzl Book" panose="00000500000000000000" charset="0"/>
                <a:cs typeface="Times New Roman" panose="02020603050405020304" pitchFamily="18" charset="0"/>
              </a:rPr>
              <a:t>a </a:t>
            </a:r>
            <a:r>
              <a:rPr lang="en-US" sz="2800" dirty="0">
                <a:latin typeface="Stolzl Book" panose="00000500000000000000" charset="0"/>
                <a:cs typeface="Times New Roman" panose="02020603050405020304" pitchFamily="18" charset="0"/>
              </a:rPr>
              <a:t>video camera and serve</a:t>
            </a:r>
            <a:r>
              <a:rPr lang="hr-HR" sz="2800" dirty="0">
                <a:latin typeface="Stolzl Book" panose="00000500000000000000" charset="0"/>
                <a:cs typeface="Times New Roman" panose="02020603050405020304" pitchFamily="18" charset="0"/>
              </a:rPr>
              <a:t> </a:t>
            </a:r>
            <a:r>
              <a:rPr lang="en-US" sz="2800" dirty="0">
                <a:latin typeface="Stolzl Book" panose="00000500000000000000" charset="0"/>
                <a:cs typeface="Times New Roman" panose="02020603050405020304" pitchFamily="18" charset="0"/>
              </a:rPr>
              <a:t>as input for the system. </a:t>
            </a:r>
            <a:endParaRPr lang="hr-HR" sz="2800" dirty="0">
              <a:latin typeface="Stolzl Book" panose="00000500000000000000" charset="0"/>
              <a:cs typeface="Times New Roman" panose="02020603050405020304" pitchFamily="18" charset="0"/>
            </a:endParaRPr>
          </a:p>
          <a:p>
            <a:pPr marL="342900" indent="-342900">
              <a:lnSpc>
                <a:spcPct val="20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These images are processed in the system and passed to algorithms. </a:t>
            </a:r>
            <a:endParaRPr lang="hr-HR" sz="2800" b="1" dirty="0">
              <a:solidFill>
                <a:srgbClr val="C30E60"/>
              </a:solidFill>
              <a:latin typeface="Stolzl Book" panose="00000500000000000000" charset="0"/>
              <a:cs typeface="Times New Roman" panose="02020603050405020304" pitchFamily="18" charset="0"/>
            </a:endParaRPr>
          </a:p>
        </p:txBody>
      </p:sp>
    </p:spTree>
    <p:extLst>
      <p:ext uri="{BB962C8B-B14F-4D97-AF65-F5344CB8AC3E}">
        <p14:creationId xmlns:p14="http://schemas.microsoft.com/office/powerpoint/2010/main" val="3850505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Flow</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of</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the</a:t>
            </a:r>
            <a:r>
              <a:rPr lang="hr-HR" sz="4400" dirty="0">
                <a:solidFill>
                  <a:srgbClr val="BE2566"/>
                </a:solidFill>
                <a:latin typeface="Stolzl Bold" panose="00000800000000000000" charset="0"/>
              </a:rPr>
              <a:t> system</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5" y="1556469"/>
            <a:ext cx="11278547" cy="3898503"/>
          </a:xfrm>
          <a:prstGeom prst="rect">
            <a:avLst/>
          </a:prstGeom>
          <a:noFill/>
        </p:spPr>
        <p:txBody>
          <a:bodyPr wrap="square">
            <a:spAutoFit/>
          </a:bodyPr>
          <a:lstStyle/>
          <a:p>
            <a:pPr marL="342900" indent="-342900">
              <a:lnSpc>
                <a:spcPct val="15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In the second phase, the detection of (multiple) objects is implemented to detect different types of objects in a single image or frame. The algorithm then recognize</a:t>
            </a:r>
            <a:r>
              <a:rPr lang="hr-HR" sz="2800" dirty="0">
                <a:latin typeface="Stolzl Book" panose="00000500000000000000" charset="0"/>
                <a:cs typeface="Times New Roman" panose="02020603050405020304" pitchFamily="18" charset="0"/>
              </a:rPr>
              <a:t>s</a:t>
            </a:r>
            <a:r>
              <a:rPr lang="en-US" sz="2800" dirty="0">
                <a:latin typeface="Stolzl Book" panose="00000500000000000000" charset="0"/>
                <a:cs typeface="Times New Roman" panose="02020603050405020304" pitchFamily="18" charset="0"/>
              </a:rPr>
              <a:t> the discovered faces by gender and age group. An analysis is made to determine the majority group at that point, and the results go into the algorithm for selecting ads.</a:t>
            </a:r>
            <a:endParaRPr lang="hr-HR" sz="2800" b="1" dirty="0">
              <a:solidFill>
                <a:srgbClr val="C30E60"/>
              </a:solidFill>
              <a:latin typeface="Stolzl Book" panose="00000500000000000000" charset="0"/>
              <a:cs typeface="Times New Roman" panose="02020603050405020304" pitchFamily="18" charset="0"/>
            </a:endParaRPr>
          </a:p>
        </p:txBody>
      </p:sp>
    </p:spTree>
    <p:extLst>
      <p:ext uri="{BB962C8B-B14F-4D97-AF65-F5344CB8AC3E}">
        <p14:creationId xmlns:p14="http://schemas.microsoft.com/office/powerpoint/2010/main" val="59735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Flow</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of</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the</a:t>
            </a:r>
            <a:r>
              <a:rPr lang="hr-HR" sz="4400" dirty="0">
                <a:solidFill>
                  <a:srgbClr val="BE2566"/>
                </a:solidFill>
                <a:latin typeface="Stolzl Bold" panose="00000800000000000000" charset="0"/>
              </a:rPr>
              <a:t> system</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5" y="1556469"/>
            <a:ext cx="11278547" cy="3252172"/>
          </a:xfrm>
          <a:prstGeom prst="rect">
            <a:avLst/>
          </a:prstGeom>
          <a:noFill/>
        </p:spPr>
        <p:txBody>
          <a:bodyPr wrap="square">
            <a:spAutoFit/>
          </a:bodyPr>
          <a:lstStyle/>
          <a:p>
            <a:pPr marL="342900" indent="-342900">
              <a:lnSpc>
                <a:spcPct val="15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In the next phase, data </a:t>
            </a:r>
            <a:r>
              <a:rPr lang="hr-HR" sz="2800" dirty="0" err="1">
                <a:latin typeface="Stolzl Book" panose="00000500000000000000" charset="0"/>
                <a:cs typeface="Times New Roman" panose="02020603050405020304" pitchFamily="18" charset="0"/>
              </a:rPr>
              <a:t>is</a:t>
            </a:r>
            <a:r>
              <a:rPr lang="en-US" sz="2800" dirty="0">
                <a:latin typeface="Stolzl Book" panose="00000500000000000000" charset="0"/>
                <a:cs typeface="Times New Roman" panose="02020603050405020304" pitchFamily="18" charset="0"/>
              </a:rPr>
              <a:t> entered into the ad database where the content is selected, marked by desired targets which are recognized by input result</a:t>
            </a:r>
            <a:r>
              <a:rPr lang="hr-HR" sz="2800" dirty="0">
                <a:latin typeface="Stolzl Book" panose="00000500000000000000" charset="0"/>
                <a:cs typeface="Times New Roman" panose="02020603050405020304" pitchFamily="18" charset="0"/>
              </a:rPr>
              <a:t>s.  T</a:t>
            </a:r>
            <a:r>
              <a:rPr lang="en-US" sz="2800" dirty="0">
                <a:latin typeface="Stolzl Book" panose="00000500000000000000" charset="0"/>
                <a:cs typeface="Times New Roman" panose="02020603050405020304" pitchFamily="18" charset="0"/>
              </a:rPr>
              <a:t>he content is then transferred to the digital billboard to be displayed. </a:t>
            </a:r>
            <a:endParaRPr lang="hr-HR" sz="2800" b="1" dirty="0">
              <a:solidFill>
                <a:srgbClr val="C30E60"/>
              </a:solidFill>
              <a:latin typeface="Stolzl Book" panose="00000500000000000000" charset="0"/>
              <a:cs typeface="Times New Roman" panose="02020603050405020304" pitchFamily="18" charset="0"/>
            </a:endParaRPr>
          </a:p>
        </p:txBody>
      </p:sp>
    </p:spTree>
    <p:extLst>
      <p:ext uri="{BB962C8B-B14F-4D97-AF65-F5344CB8AC3E}">
        <p14:creationId xmlns:p14="http://schemas.microsoft.com/office/powerpoint/2010/main" val="3855126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Flow</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of</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the</a:t>
            </a:r>
            <a:r>
              <a:rPr lang="hr-HR" sz="4400" dirty="0">
                <a:solidFill>
                  <a:srgbClr val="BE2566"/>
                </a:solidFill>
                <a:latin typeface="Stolzl Bold" panose="00000800000000000000" charset="0"/>
              </a:rPr>
              <a:t> system</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5" y="1556469"/>
            <a:ext cx="11278547" cy="3354765"/>
          </a:xfrm>
          <a:prstGeom prst="rect">
            <a:avLst/>
          </a:prstGeom>
          <a:noFill/>
        </p:spPr>
        <p:txBody>
          <a:bodyPr wrap="square">
            <a:spAutoFit/>
          </a:bodyPr>
          <a:lstStyle/>
          <a:p>
            <a:pPr marL="342900" indent="-342900">
              <a:lnSpc>
                <a:spcPct val="15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The selection of advertising video is based on the maximum number of recognized object categories. </a:t>
            </a:r>
            <a:endParaRPr lang="hr-HR" sz="2800" dirty="0">
              <a:latin typeface="Stolzl Book" panose="00000500000000000000" charset="0"/>
              <a:cs typeface="Times New Roman" panose="02020603050405020304" pitchFamily="18" charset="0"/>
            </a:endParaRPr>
          </a:p>
          <a:p>
            <a:pPr marL="342900" indent="-342900">
              <a:lnSpc>
                <a:spcPct val="15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As the gender and age recognition and multiple object recognition are implemented with models, the recognition results are retrieved separately. </a:t>
            </a:r>
            <a:endParaRPr lang="hr-HR" sz="2800" b="1" dirty="0">
              <a:solidFill>
                <a:srgbClr val="C30E60"/>
              </a:solidFill>
              <a:latin typeface="Stolzl Book" panose="00000500000000000000" charset="0"/>
              <a:cs typeface="Times New Roman" panose="02020603050405020304" pitchFamily="18" charset="0"/>
            </a:endParaRPr>
          </a:p>
        </p:txBody>
      </p:sp>
    </p:spTree>
    <p:extLst>
      <p:ext uri="{BB962C8B-B14F-4D97-AF65-F5344CB8AC3E}">
        <p14:creationId xmlns:p14="http://schemas.microsoft.com/office/powerpoint/2010/main" val="2474778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8DA4DC-B872-4EB3-A5D5-7FC02B58E786}"/>
              </a:ext>
            </a:extLst>
          </p:cNvPr>
          <p:cNvSpPr/>
          <p:nvPr/>
        </p:nvSpPr>
        <p:spPr>
          <a:xfrm>
            <a:off x="11020926" y="0"/>
            <a:ext cx="1171074" cy="1265799"/>
          </a:xfrm>
          <a:prstGeom prst="rect">
            <a:avLst/>
          </a:prstGeom>
          <a:solidFill>
            <a:srgbClr val="F353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kstniOkvir 1">
            <a:extLst>
              <a:ext uri="{FF2B5EF4-FFF2-40B4-BE49-F238E27FC236}">
                <a16:creationId xmlns:a16="http://schemas.microsoft.com/office/drawing/2014/main" id="{04A83D9A-CCFF-433A-BC74-1BCCB7C3607D}"/>
              </a:ext>
            </a:extLst>
          </p:cNvPr>
          <p:cNvSpPr txBox="1"/>
          <p:nvPr/>
        </p:nvSpPr>
        <p:spPr>
          <a:xfrm>
            <a:off x="11059427" y="632899"/>
            <a:ext cx="1098472"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Q17</a:t>
            </a:r>
            <a:endParaRPr lang="en-US" sz="3200" dirty="0">
              <a:solidFill>
                <a:srgbClr val="D23E38"/>
              </a:solidFill>
              <a:latin typeface="Stolzl Bold" panose="00000800000000000000" charset="0"/>
            </a:endParaRPr>
          </a:p>
        </p:txBody>
      </p:sp>
      <p:cxnSp>
        <p:nvCxnSpPr>
          <p:cNvPr id="16" name="Straight Connector 15">
            <a:extLst>
              <a:ext uri="{FF2B5EF4-FFF2-40B4-BE49-F238E27FC236}">
                <a16:creationId xmlns:a16="http://schemas.microsoft.com/office/drawing/2014/main" id="{5C190C8C-B7CE-4676-BBF2-64E386490FB7}"/>
              </a:ext>
            </a:extLst>
          </p:cNvPr>
          <p:cNvCxnSpPr>
            <a:cxnSpLocks/>
          </p:cNvCxnSpPr>
          <p:nvPr/>
        </p:nvCxnSpPr>
        <p:spPr>
          <a:xfrm flipV="1">
            <a:off x="394636" y="1256174"/>
            <a:ext cx="11278547" cy="9625"/>
          </a:xfrm>
          <a:prstGeom prst="line">
            <a:avLst/>
          </a:prstGeom>
          <a:ln>
            <a:solidFill>
              <a:srgbClr val="F137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niOkvir 1">
            <a:extLst>
              <a:ext uri="{FF2B5EF4-FFF2-40B4-BE49-F238E27FC236}">
                <a16:creationId xmlns:a16="http://schemas.microsoft.com/office/drawing/2014/main" id="{F0A2BAAE-0988-4F1F-A9E0-E96773FA7828}"/>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chemeClr val="bg1"/>
                </a:solidFill>
                <a:latin typeface="Stolzl Bold" panose="00000800000000000000" charset="0"/>
              </a:rPr>
              <a:t>Quick</a:t>
            </a:r>
            <a:r>
              <a:rPr lang="hr-HR" sz="4400" dirty="0">
                <a:solidFill>
                  <a:schemeClr val="bg1"/>
                </a:solidFill>
                <a:latin typeface="Stolzl Bold" panose="00000800000000000000" charset="0"/>
              </a:rPr>
              <a:t> test</a:t>
            </a:r>
            <a:endParaRPr lang="en-US" sz="2800" dirty="0">
              <a:solidFill>
                <a:schemeClr val="bg1"/>
              </a:solidFill>
              <a:latin typeface="Stolzl Bold" panose="00000800000000000000" charset="0"/>
            </a:endParaRPr>
          </a:p>
        </p:txBody>
      </p:sp>
      <p:sp>
        <p:nvSpPr>
          <p:cNvPr id="19" name="TextBox 18">
            <a:extLst>
              <a:ext uri="{FF2B5EF4-FFF2-40B4-BE49-F238E27FC236}">
                <a16:creationId xmlns:a16="http://schemas.microsoft.com/office/drawing/2014/main" id="{173D1534-A247-435F-9C74-008E87FADEAE}"/>
              </a:ext>
            </a:extLst>
          </p:cNvPr>
          <p:cNvSpPr txBox="1"/>
          <p:nvPr/>
        </p:nvSpPr>
        <p:spPr>
          <a:xfrm>
            <a:off x="1309036" y="2331682"/>
            <a:ext cx="10173904" cy="1918474"/>
          </a:xfrm>
          <a:prstGeom prst="rect">
            <a:avLst/>
          </a:prstGeom>
          <a:noFill/>
        </p:spPr>
        <p:txBody>
          <a:bodyPr wrap="square">
            <a:spAutoFit/>
          </a:bodyPr>
          <a:lstStyle/>
          <a:p>
            <a:pPr algn="l">
              <a:lnSpc>
                <a:spcPct val="200000"/>
              </a:lnSpc>
            </a:pPr>
            <a:r>
              <a:rPr lang="hr-HR" sz="3200" b="0" i="0" dirty="0">
                <a:solidFill>
                  <a:schemeClr val="bg1"/>
                </a:solidFill>
                <a:effectLst/>
                <a:latin typeface="Stolzl Book" panose="00000500000000000000" charset="0"/>
              </a:rPr>
              <a:t>How </a:t>
            </a:r>
            <a:r>
              <a:rPr lang="hr-HR" sz="3200" b="0" i="0" dirty="0" err="1">
                <a:solidFill>
                  <a:schemeClr val="bg1"/>
                </a:solidFill>
                <a:effectLst/>
                <a:latin typeface="Stolzl Book" panose="00000500000000000000" charset="0"/>
              </a:rPr>
              <a:t>many</a:t>
            </a:r>
            <a:r>
              <a:rPr lang="hr-HR" sz="3200" b="0" i="0" dirty="0">
                <a:solidFill>
                  <a:schemeClr val="bg1"/>
                </a:solidFill>
                <a:effectLst/>
                <a:latin typeface="Stolzl Book" panose="00000500000000000000" charset="0"/>
              </a:rPr>
              <a:t> </a:t>
            </a:r>
            <a:r>
              <a:rPr lang="hr-HR" sz="3200" b="0" i="0" dirty="0" err="1">
                <a:solidFill>
                  <a:schemeClr val="bg1"/>
                </a:solidFill>
                <a:effectLst/>
                <a:latin typeface="Stolzl Book" panose="00000500000000000000" charset="0"/>
              </a:rPr>
              <a:t>phases</a:t>
            </a:r>
            <a:r>
              <a:rPr lang="hr-HR" sz="3200" b="0" i="0" dirty="0">
                <a:solidFill>
                  <a:schemeClr val="bg1"/>
                </a:solidFill>
                <a:effectLst/>
                <a:latin typeface="Stolzl Book" panose="00000500000000000000" charset="0"/>
              </a:rPr>
              <a:t> </a:t>
            </a:r>
            <a:r>
              <a:rPr lang="hr-HR" sz="3200" b="0" i="0" dirty="0" err="1">
                <a:solidFill>
                  <a:schemeClr val="bg1"/>
                </a:solidFill>
                <a:effectLst/>
                <a:latin typeface="Stolzl Book" panose="00000500000000000000" charset="0"/>
              </a:rPr>
              <a:t>does</a:t>
            </a:r>
            <a:r>
              <a:rPr lang="hr-HR" sz="3200" b="0" i="0" dirty="0">
                <a:solidFill>
                  <a:schemeClr val="bg1"/>
                </a:solidFill>
                <a:effectLst/>
                <a:latin typeface="Stolzl Book" panose="00000500000000000000" charset="0"/>
              </a:rPr>
              <a:t> </a:t>
            </a:r>
            <a:r>
              <a:rPr lang="hr-HR" sz="3200" b="0" i="0" dirty="0" err="1">
                <a:solidFill>
                  <a:schemeClr val="bg1"/>
                </a:solidFill>
                <a:effectLst/>
                <a:latin typeface="Stolzl Book" panose="00000500000000000000" charset="0"/>
              </a:rPr>
              <a:t>our</a:t>
            </a:r>
            <a:r>
              <a:rPr lang="hr-HR" sz="3200" b="0" i="0" dirty="0">
                <a:solidFill>
                  <a:schemeClr val="bg1"/>
                </a:solidFill>
                <a:effectLst/>
                <a:latin typeface="Stolzl Book" panose="00000500000000000000" charset="0"/>
              </a:rPr>
              <a:t> </a:t>
            </a:r>
            <a:r>
              <a:rPr lang="hr-HR" sz="3200" b="0" i="0" dirty="0" err="1">
                <a:solidFill>
                  <a:schemeClr val="bg1"/>
                </a:solidFill>
                <a:effectLst/>
                <a:latin typeface="Stolzl Book" panose="00000500000000000000" charset="0"/>
              </a:rPr>
              <a:t>flow</a:t>
            </a:r>
            <a:r>
              <a:rPr lang="hr-HR" sz="3200" b="0" i="0" dirty="0">
                <a:solidFill>
                  <a:schemeClr val="bg1"/>
                </a:solidFill>
                <a:effectLst/>
                <a:latin typeface="Stolzl Book" panose="00000500000000000000" charset="0"/>
              </a:rPr>
              <a:t> system </a:t>
            </a:r>
            <a:r>
              <a:rPr lang="hr-HR" sz="3200" b="0" i="0" dirty="0" err="1">
                <a:solidFill>
                  <a:schemeClr val="bg1"/>
                </a:solidFill>
                <a:effectLst/>
                <a:latin typeface="Stolzl Book" panose="00000500000000000000" charset="0"/>
              </a:rPr>
              <a:t>consist</a:t>
            </a:r>
            <a:r>
              <a:rPr lang="hr-HR" sz="3200" b="0" i="0" dirty="0">
                <a:solidFill>
                  <a:schemeClr val="bg1"/>
                </a:solidFill>
                <a:effectLst/>
                <a:latin typeface="Stolzl Book" panose="00000500000000000000" charset="0"/>
              </a:rPr>
              <a:t> </a:t>
            </a:r>
            <a:r>
              <a:rPr lang="hr-HR" sz="3200" b="0" i="0" dirty="0" err="1">
                <a:solidFill>
                  <a:schemeClr val="bg1"/>
                </a:solidFill>
                <a:effectLst/>
                <a:latin typeface="Stolzl Book" panose="00000500000000000000" charset="0"/>
              </a:rPr>
              <a:t>of</a:t>
            </a:r>
            <a:r>
              <a:rPr lang="hr-HR" sz="3200" b="0" i="0" dirty="0">
                <a:solidFill>
                  <a:schemeClr val="bg1"/>
                </a:solidFill>
                <a:effectLst/>
                <a:latin typeface="Stolzl Book" panose="00000500000000000000" charset="0"/>
              </a:rPr>
              <a:t>?</a:t>
            </a:r>
            <a:endParaRPr lang="en-US" sz="3200" b="0" i="0" dirty="0">
              <a:solidFill>
                <a:schemeClr val="bg1"/>
              </a:solidFill>
              <a:effectLst/>
              <a:latin typeface="Stolzl Book" panose="00000500000000000000" charset="0"/>
            </a:endParaRPr>
          </a:p>
        </p:txBody>
      </p:sp>
    </p:spTree>
    <p:extLst>
      <p:ext uri="{BB962C8B-B14F-4D97-AF65-F5344CB8AC3E}">
        <p14:creationId xmlns:p14="http://schemas.microsoft.com/office/powerpoint/2010/main" val="229135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niOkvir 1">
            <a:extLst>
              <a:ext uri="{FF2B5EF4-FFF2-40B4-BE49-F238E27FC236}">
                <a16:creationId xmlns:a16="http://schemas.microsoft.com/office/drawing/2014/main" id="{E8D3EE62-5EBA-499A-858E-AC4ED752EDD7}"/>
              </a:ext>
            </a:extLst>
          </p:cNvPr>
          <p:cNvSpPr txBox="1"/>
          <p:nvPr/>
        </p:nvSpPr>
        <p:spPr>
          <a:xfrm>
            <a:off x="2821808" y="34363"/>
            <a:ext cx="8593016" cy="2123658"/>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4400" dirty="0" err="1">
                <a:solidFill>
                  <a:srgbClr val="BE2566"/>
                </a:solidFill>
                <a:latin typeface="Stolzl Bold" panose="00000800000000000000" charset="0"/>
              </a:rPr>
              <a:t>Sample</a:t>
            </a:r>
            <a:r>
              <a:rPr lang="hr-HR" sz="4400" dirty="0">
                <a:solidFill>
                  <a:srgbClr val="BE2566"/>
                </a:solidFill>
                <a:latin typeface="Stolzl Bold" panose="00000800000000000000" charset="0"/>
              </a:rPr>
              <a:t> Data Set Development              </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J</a:t>
            </a:r>
            <a:r>
              <a:rPr kumimoji="0" lang="en-US"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ourney</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lang="hr-HR" sz="4400" dirty="0">
                <a:solidFill>
                  <a:srgbClr val="BE2566"/>
                </a:solidFill>
                <a:latin typeface="Stolzl Bold" panose="00000800000000000000" charset="0"/>
              </a:rPr>
              <a:t>6</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Case</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Block</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23" name="Rectangle 22">
            <a:extLst>
              <a:ext uri="{FF2B5EF4-FFF2-40B4-BE49-F238E27FC236}">
                <a16:creationId xmlns:a16="http://schemas.microsoft.com/office/drawing/2014/main" id="{25089F28-DC18-48C2-969D-CFF9D5588DBB}"/>
              </a:ext>
            </a:extLst>
          </p:cNvPr>
          <p:cNvSpPr/>
          <p:nvPr/>
        </p:nvSpPr>
        <p:spPr>
          <a:xfrm>
            <a:off x="-1" y="1302534"/>
            <a:ext cx="2833735" cy="668903"/>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8EA41C3-7367-4189-ACE1-88C83401069B}"/>
              </a:ext>
            </a:extLst>
          </p:cNvPr>
          <p:cNvSpPr/>
          <p:nvPr/>
        </p:nvSpPr>
        <p:spPr>
          <a:xfrm rot="16200000">
            <a:off x="8279556" y="2499416"/>
            <a:ext cx="251543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Operationalization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of results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26725E0-0426-47B8-B7E5-0886586B806E}"/>
              </a:ext>
            </a:extLst>
          </p:cNvPr>
          <p:cNvSpPr/>
          <p:nvPr/>
        </p:nvSpPr>
        <p:spPr>
          <a:xfrm rot="16200000">
            <a:off x="7570996" y="2743513"/>
            <a:ext cx="199125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decomposition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330C063-C2C6-4762-A581-85D26B144C1C}"/>
              </a:ext>
            </a:extLst>
          </p:cNvPr>
          <p:cNvSpPr/>
          <p:nvPr/>
        </p:nvSpPr>
        <p:spPr>
          <a:xfrm rot="16200000">
            <a:off x="6689353" y="2710010"/>
            <a:ext cx="1781257"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Sample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data set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development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574ED0C-C09A-4AC9-B9F6-AB68A627DC12}"/>
              </a:ext>
            </a:extLst>
          </p:cNvPr>
          <p:cNvSpPr/>
          <p:nvPr/>
        </p:nvSpPr>
        <p:spPr>
          <a:xfrm rot="16200000">
            <a:off x="5722448" y="2871174"/>
            <a:ext cx="178125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tolzl Bold" panose="00000800000000000000" pitchFamily="50" charset="-18"/>
                <a:ea typeface="+mn-ea"/>
                <a:cs typeface="+mn-cs"/>
              </a:rPr>
              <a:t>Model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tolzl Bold" panose="00000800000000000000" pitchFamily="50" charset="-18"/>
                <a:ea typeface="+mn-ea"/>
                <a:cs typeface="+mn-cs"/>
              </a:rPr>
              <a:t>development</a:t>
            </a:r>
          </a:p>
        </p:txBody>
      </p:sp>
      <p:sp>
        <p:nvSpPr>
          <p:cNvPr id="28" name="Rectangle 27">
            <a:extLst>
              <a:ext uri="{FF2B5EF4-FFF2-40B4-BE49-F238E27FC236}">
                <a16:creationId xmlns:a16="http://schemas.microsoft.com/office/drawing/2014/main" id="{6F609DFD-6413-4224-9887-1DF0C43DA78E}"/>
              </a:ext>
            </a:extLst>
          </p:cNvPr>
          <p:cNvSpPr/>
          <p:nvPr/>
        </p:nvSpPr>
        <p:spPr>
          <a:xfrm rot="16200000">
            <a:off x="4686694" y="2754355"/>
            <a:ext cx="178766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Data science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Technique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selection</a:t>
            </a:r>
          </a:p>
        </p:txBody>
      </p:sp>
      <p:sp>
        <p:nvSpPr>
          <p:cNvPr id="29" name="Rectangle 28">
            <a:extLst>
              <a:ext uri="{FF2B5EF4-FFF2-40B4-BE49-F238E27FC236}">
                <a16:creationId xmlns:a16="http://schemas.microsoft.com/office/drawing/2014/main" id="{1ABCD424-6F17-4584-9E35-A8438B460E6C}"/>
              </a:ext>
            </a:extLst>
          </p:cNvPr>
          <p:cNvSpPr/>
          <p:nvPr/>
        </p:nvSpPr>
        <p:spPr>
          <a:xfrm rot="16200000">
            <a:off x="3911103" y="3153603"/>
            <a:ext cx="130837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selection</a:t>
            </a:r>
          </a:p>
        </p:txBody>
      </p:sp>
      <p:sp>
        <p:nvSpPr>
          <p:cNvPr id="30" name="Rectangle 29">
            <a:extLst>
              <a:ext uri="{FF2B5EF4-FFF2-40B4-BE49-F238E27FC236}">
                <a16:creationId xmlns:a16="http://schemas.microsoft.com/office/drawing/2014/main" id="{3E315678-3E90-4B90-AD60-FA2417ED241D}"/>
              </a:ext>
            </a:extLst>
          </p:cNvPr>
          <p:cNvSpPr/>
          <p:nvPr/>
        </p:nvSpPr>
        <p:spPr>
          <a:xfrm rot="16200000">
            <a:off x="2926889" y="3097004"/>
            <a:ext cx="143500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Approach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analysis</a:t>
            </a:r>
          </a:p>
        </p:txBody>
      </p:sp>
      <p:sp>
        <p:nvSpPr>
          <p:cNvPr id="31" name="Rectangle 30">
            <a:extLst>
              <a:ext uri="{FF2B5EF4-FFF2-40B4-BE49-F238E27FC236}">
                <a16:creationId xmlns:a16="http://schemas.microsoft.com/office/drawing/2014/main" id="{7F0D23BA-7DC0-41D2-A181-AA5921A9EFC8}"/>
              </a:ext>
            </a:extLst>
          </p:cNvPr>
          <p:cNvSpPr/>
          <p:nvPr/>
        </p:nvSpPr>
        <p:spPr>
          <a:xfrm rot="16200000">
            <a:off x="1670975" y="2687025"/>
            <a:ext cx="1991251"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Stolzl Bold" panose="00000800000000000000" pitchFamily="50" charset="-18"/>
                <a:ea typeface="+mn-ea"/>
                <a:cs typeface="+mn-cs"/>
              </a:rPr>
              <a:t>Busines</a:t>
            </a:r>
            <a:r>
              <a:rPr kumimoji="0" lang="hr-HR" sz="1800" b="0" i="0" u="none" strike="noStrike" kern="1200" cap="none" spc="0" normalizeH="0" baseline="0" noProof="0" dirty="0">
                <a:ln>
                  <a:noFill/>
                </a:ln>
                <a:solidFill>
                  <a:prstClr val="black"/>
                </a:solidFill>
                <a:effectLst/>
                <a:uLnTx/>
                <a:uFillTx/>
                <a:latin typeface="Stolzl Bold" panose="00000800000000000000" pitchFamily="50" charset="-18"/>
                <a:ea typeface="+mn-ea"/>
                <a:cs typeface="+mn-cs"/>
              </a:rPr>
              <a:t>s</a:t>
            </a:r>
            <a:endParaRPr kumimoji="0" lang="en-US" sz="1800" b="0" i="0" u="none" strike="noStrike" kern="1200" cap="none" spc="0" normalizeH="0" baseline="0" noProof="0" dirty="0">
              <a:ln>
                <a:noFill/>
              </a:ln>
              <a:solidFill>
                <a:prstClr val="black"/>
              </a:solidFill>
              <a:effectLst/>
              <a:uLnTx/>
              <a:uFillTx/>
              <a:latin typeface="Stolzl Bold" panose="00000800000000000000" pitchFamily="50" charset="-1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tolzl Bold" panose="00000800000000000000" pitchFamily="50" charset="-18"/>
                <a:ea typeface="+mn-ea"/>
                <a:cs typeface="+mn-cs"/>
              </a:rPr>
              <a:t>problem/task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tolzl Bold" panose="00000800000000000000" pitchFamily="50" charset="-18"/>
                <a:ea typeface="+mn-ea"/>
                <a:cs typeface="+mn-cs"/>
              </a:rPr>
              <a:t>decomposition</a:t>
            </a:r>
          </a:p>
        </p:txBody>
      </p:sp>
      <p:sp>
        <p:nvSpPr>
          <p:cNvPr id="32" name="Rectangle 31">
            <a:extLst>
              <a:ext uri="{FF2B5EF4-FFF2-40B4-BE49-F238E27FC236}">
                <a16:creationId xmlns:a16="http://schemas.microsoft.com/office/drawing/2014/main" id="{641A1F5A-B0EE-4E73-9681-C09032160707}"/>
              </a:ext>
            </a:extLst>
          </p:cNvPr>
          <p:cNvSpPr/>
          <p:nvPr/>
        </p:nvSpPr>
        <p:spPr>
          <a:xfrm>
            <a:off x="95512" y="1436930"/>
            <a:ext cx="262764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Stolzl Bold" panose="00000800000000000000" pitchFamily="50" charset="-18"/>
                <a:ea typeface="+mn-ea"/>
                <a:cs typeface="+mn-cs"/>
              </a:rPr>
              <a:t>USE CASE BLOCKS</a:t>
            </a:r>
          </a:p>
        </p:txBody>
      </p:sp>
      <p:sp>
        <p:nvSpPr>
          <p:cNvPr id="33" name="Rectangle 32">
            <a:extLst>
              <a:ext uri="{FF2B5EF4-FFF2-40B4-BE49-F238E27FC236}">
                <a16:creationId xmlns:a16="http://schemas.microsoft.com/office/drawing/2014/main" id="{EBE2F4E5-A4DD-4849-8EC6-47A7A644B437}"/>
              </a:ext>
            </a:extLst>
          </p:cNvPr>
          <p:cNvSpPr/>
          <p:nvPr/>
        </p:nvSpPr>
        <p:spPr>
          <a:xfrm>
            <a:off x="151891" y="4109855"/>
            <a:ext cx="143340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Stolzl Bold" panose="00000800000000000000" pitchFamily="50" charset="-18"/>
                <a:ea typeface="+mn-ea"/>
                <a:cs typeface="+mn-cs"/>
              </a:rPr>
              <a:t>CONTENT</a:t>
            </a:r>
          </a:p>
        </p:txBody>
      </p:sp>
      <p:sp>
        <p:nvSpPr>
          <p:cNvPr id="34" name="TekstniOkvir 1">
            <a:extLst>
              <a:ext uri="{FF2B5EF4-FFF2-40B4-BE49-F238E27FC236}">
                <a16:creationId xmlns:a16="http://schemas.microsoft.com/office/drawing/2014/main" id="{57E637A3-6AD1-48F3-B313-28D6A5ABB41C}"/>
              </a:ext>
            </a:extLst>
          </p:cNvPr>
          <p:cNvSpPr txBox="1"/>
          <p:nvPr/>
        </p:nvSpPr>
        <p:spPr>
          <a:xfrm>
            <a:off x="2500498" y="4246556"/>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sp>
        <p:nvSpPr>
          <p:cNvPr id="35" name="TekstniOkvir 1">
            <a:extLst>
              <a:ext uri="{FF2B5EF4-FFF2-40B4-BE49-F238E27FC236}">
                <a16:creationId xmlns:a16="http://schemas.microsoft.com/office/drawing/2014/main" id="{052A59FF-C51A-4992-BD08-A52DD963E6C2}"/>
              </a:ext>
            </a:extLst>
          </p:cNvPr>
          <p:cNvSpPr txBox="1"/>
          <p:nvPr/>
        </p:nvSpPr>
        <p:spPr>
          <a:xfrm>
            <a:off x="3381316" y="4254422"/>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2</a:t>
            </a:r>
          </a:p>
        </p:txBody>
      </p:sp>
      <p:sp>
        <p:nvSpPr>
          <p:cNvPr id="36" name="TekstniOkvir 1">
            <a:extLst>
              <a:ext uri="{FF2B5EF4-FFF2-40B4-BE49-F238E27FC236}">
                <a16:creationId xmlns:a16="http://schemas.microsoft.com/office/drawing/2014/main" id="{139116DC-4476-4B28-806C-24A14B915CBB}"/>
              </a:ext>
            </a:extLst>
          </p:cNvPr>
          <p:cNvSpPr txBox="1"/>
          <p:nvPr/>
        </p:nvSpPr>
        <p:spPr>
          <a:xfrm>
            <a:off x="4340976" y="4261268"/>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3</a:t>
            </a:r>
          </a:p>
        </p:txBody>
      </p:sp>
      <p:sp>
        <p:nvSpPr>
          <p:cNvPr id="37" name="TekstniOkvir 1">
            <a:extLst>
              <a:ext uri="{FF2B5EF4-FFF2-40B4-BE49-F238E27FC236}">
                <a16:creationId xmlns:a16="http://schemas.microsoft.com/office/drawing/2014/main" id="{998F83DE-168E-4C67-9EEE-BF7BAF37382B}"/>
              </a:ext>
            </a:extLst>
          </p:cNvPr>
          <p:cNvSpPr txBox="1"/>
          <p:nvPr/>
        </p:nvSpPr>
        <p:spPr>
          <a:xfrm>
            <a:off x="5351860" y="4266016"/>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4</a:t>
            </a:r>
          </a:p>
        </p:txBody>
      </p:sp>
      <p:sp>
        <p:nvSpPr>
          <p:cNvPr id="38" name="TekstniOkvir 1">
            <a:extLst>
              <a:ext uri="{FF2B5EF4-FFF2-40B4-BE49-F238E27FC236}">
                <a16:creationId xmlns:a16="http://schemas.microsoft.com/office/drawing/2014/main" id="{42BE7C96-B974-4BBE-977E-420814209310}"/>
              </a:ext>
            </a:extLst>
          </p:cNvPr>
          <p:cNvSpPr txBox="1"/>
          <p:nvPr/>
        </p:nvSpPr>
        <p:spPr>
          <a:xfrm>
            <a:off x="6362744" y="4263319"/>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5</a:t>
            </a:r>
          </a:p>
        </p:txBody>
      </p:sp>
      <p:sp>
        <p:nvSpPr>
          <p:cNvPr id="39" name="TekstniOkvir 1">
            <a:extLst>
              <a:ext uri="{FF2B5EF4-FFF2-40B4-BE49-F238E27FC236}">
                <a16:creationId xmlns:a16="http://schemas.microsoft.com/office/drawing/2014/main" id="{BF4206D1-97F3-4453-AF59-8537F24DA0C6}"/>
              </a:ext>
            </a:extLst>
          </p:cNvPr>
          <p:cNvSpPr txBox="1"/>
          <p:nvPr/>
        </p:nvSpPr>
        <p:spPr>
          <a:xfrm>
            <a:off x="7322404" y="4276590"/>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6</a:t>
            </a:r>
          </a:p>
        </p:txBody>
      </p:sp>
      <p:sp>
        <p:nvSpPr>
          <p:cNvPr id="40" name="TekstniOkvir 1">
            <a:extLst>
              <a:ext uri="{FF2B5EF4-FFF2-40B4-BE49-F238E27FC236}">
                <a16:creationId xmlns:a16="http://schemas.microsoft.com/office/drawing/2014/main" id="{CC09F94C-23EF-483F-BFF5-9EEE03EB1EBA}"/>
              </a:ext>
            </a:extLst>
          </p:cNvPr>
          <p:cNvSpPr txBox="1"/>
          <p:nvPr/>
        </p:nvSpPr>
        <p:spPr>
          <a:xfrm>
            <a:off x="8333288" y="4274913"/>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7</a:t>
            </a:r>
          </a:p>
        </p:txBody>
      </p:sp>
      <p:sp>
        <p:nvSpPr>
          <p:cNvPr id="41" name="TekstniOkvir 1">
            <a:extLst>
              <a:ext uri="{FF2B5EF4-FFF2-40B4-BE49-F238E27FC236}">
                <a16:creationId xmlns:a16="http://schemas.microsoft.com/office/drawing/2014/main" id="{9200DFF8-2D6D-4EFA-AFB3-BBDB6DCC4275}"/>
              </a:ext>
            </a:extLst>
          </p:cNvPr>
          <p:cNvSpPr txBox="1"/>
          <p:nvPr/>
        </p:nvSpPr>
        <p:spPr>
          <a:xfrm>
            <a:off x="9292948" y="4274912"/>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8</a:t>
            </a:r>
          </a:p>
        </p:txBody>
      </p:sp>
      <p:sp>
        <p:nvSpPr>
          <p:cNvPr id="42" name="Arrow: Right 41">
            <a:extLst>
              <a:ext uri="{FF2B5EF4-FFF2-40B4-BE49-F238E27FC236}">
                <a16:creationId xmlns:a16="http://schemas.microsoft.com/office/drawing/2014/main" id="{7393182B-3E9D-4493-B136-2B7BBE5CB20E}"/>
              </a:ext>
            </a:extLst>
          </p:cNvPr>
          <p:cNvSpPr/>
          <p:nvPr/>
        </p:nvSpPr>
        <p:spPr>
          <a:xfrm>
            <a:off x="2345429" y="5151066"/>
            <a:ext cx="7515008" cy="484632"/>
          </a:xfrm>
          <a:prstGeom prst="rightArrow">
            <a:avLst/>
          </a:prstGeom>
          <a:gradFill flip="none" rotWithShape="1">
            <a:gsLst>
              <a:gs pos="0">
                <a:srgbClr val="BE2566"/>
              </a:gs>
              <a:gs pos="100000">
                <a:srgbClr val="EFEFEF"/>
              </a:gs>
            </a:gsLst>
            <a:lin ang="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113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Flow</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of</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the</a:t>
            </a:r>
            <a:r>
              <a:rPr lang="hr-HR" sz="4400" dirty="0">
                <a:solidFill>
                  <a:srgbClr val="BE2566"/>
                </a:solidFill>
                <a:latin typeface="Stolzl Bold" panose="00000800000000000000" charset="0"/>
              </a:rPr>
              <a:t> system</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5" y="1556469"/>
            <a:ext cx="11278547" cy="4647426"/>
          </a:xfrm>
          <a:prstGeom prst="rect">
            <a:avLst/>
          </a:prstGeom>
          <a:noFill/>
        </p:spPr>
        <p:txBody>
          <a:bodyPr wrap="square">
            <a:spAutoFit/>
          </a:bodyPr>
          <a:lstStyle/>
          <a:p>
            <a:pPr marL="342900" indent="-342900">
              <a:lnSpc>
                <a:spcPct val="15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For instance, if most adult women are recognized at a </a:t>
            </a:r>
            <a:r>
              <a:rPr lang="hr-HR" sz="2800" dirty="0" err="1">
                <a:latin typeface="Stolzl Book" panose="00000500000000000000" charset="0"/>
                <a:cs typeface="Times New Roman" panose="02020603050405020304" pitchFamily="18" charset="0"/>
              </a:rPr>
              <a:t>certain</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point</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in</a:t>
            </a:r>
            <a:r>
              <a:rPr lang="hr-HR" sz="2800" dirty="0">
                <a:latin typeface="Stolzl Book" panose="00000500000000000000" charset="0"/>
                <a:cs typeface="Times New Roman" panose="02020603050405020304" pitchFamily="18" charset="0"/>
              </a:rPr>
              <a:t> </a:t>
            </a:r>
            <a:r>
              <a:rPr lang="en-US" sz="2800" dirty="0">
                <a:latin typeface="Stolzl Book" panose="00000500000000000000" charset="0"/>
                <a:cs typeface="Times New Roman" panose="02020603050405020304" pitchFamily="18" charset="0"/>
              </a:rPr>
              <a:t>time, advertisement</a:t>
            </a:r>
            <a:r>
              <a:rPr lang="hr-HR" sz="2800" dirty="0">
                <a:latin typeface="Stolzl Book" panose="00000500000000000000" charset="0"/>
                <a:cs typeface="Times New Roman" panose="02020603050405020304" pitchFamily="18" charset="0"/>
              </a:rPr>
              <a:t>s</a:t>
            </a:r>
            <a:r>
              <a:rPr lang="en-US" sz="2800" dirty="0">
                <a:latin typeface="Stolzl Book" panose="00000500000000000000" charset="0"/>
                <a:cs typeface="Times New Roman" panose="02020603050405020304" pitchFamily="18" charset="0"/>
              </a:rPr>
              <a:t> relevant to this group will be displayed on the billboard. </a:t>
            </a:r>
            <a:endParaRPr lang="hr-HR" sz="2800" dirty="0">
              <a:latin typeface="Stolzl Book" panose="00000500000000000000" charset="0"/>
              <a:cs typeface="Times New Roman" panose="02020603050405020304" pitchFamily="18" charset="0"/>
            </a:endParaRPr>
          </a:p>
          <a:p>
            <a:pPr marL="342900" indent="-342900">
              <a:lnSpc>
                <a:spcPct val="15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On the other hand, if the number of recognized objects is greater than the number of recognized persons, the object category with the greatest number will be referred to select an advertisement related to it.</a:t>
            </a:r>
            <a:endParaRPr lang="hr-HR" sz="2800" b="1" dirty="0">
              <a:solidFill>
                <a:srgbClr val="C30E60"/>
              </a:solidFill>
              <a:latin typeface="Stolzl Book" panose="00000500000000000000" charset="0"/>
              <a:cs typeface="Times New Roman" panose="02020603050405020304" pitchFamily="18" charset="0"/>
            </a:endParaRPr>
          </a:p>
        </p:txBody>
      </p:sp>
    </p:spTree>
    <p:extLst>
      <p:ext uri="{BB962C8B-B14F-4D97-AF65-F5344CB8AC3E}">
        <p14:creationId xmlns:p14="http://schemas.microsoft.com/office/powerpoint/2010/main" val="1140459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Flow</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of</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the</a:t>
            </a:r>
            <a:r>
              <a:rPr lang="hr-HR" sz="4400" dirty="0">
                <a:solidFill>
                  <a:srgbClr val="BE2566"/>
                </a:solidFill>
                <a:latin typeface="Stolzl Bold" panose="00000800000000000000" charset="0"/>
              </a:rPr>
              <a:t> system</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5" y="1556469"/>
            <a:ext cx="11278547" cy="2708434"/>
          </a:xfrm>
          <a:prstGeom prst="rect">
            <a:avLst/>
          </a:prstGeom>
          <a:noFill/>
        </p:spPr>
        <p:txBody>
          <a:bodyPr wrap="square">
            <a:spAutoFit/>
          </a:bodyPr>
          <a:lstStyle/>
          <a:p>
            <a:pPr marL="342900" indent="-342900">
              <a:lnSpc>
                <a:spcPct val="15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The final phase is the </a:t>
            </a:r>
            <a:r>
              <a:rPr lang="hr-HR" sz="2800" dirty="0">
                <a:latin typeface="Stolzl Book" panose="00000500000000000000" charset="0"/>
                <a:cs typeface="Times New Roman" panose="02020603050405020304" pitchFamily="18" charset="0"/>
              </a:rPr>
              <a:t>display </a:t>
            </a:r>
            <a:r>
              <a:rPr lang="hr-HR" sz="2800" dirty="0" err="1">
                <a:latin typeface="Stolzl Book" panose="00000500000000000000" charset="0"/>
                <a:cs typeface="Times New Roman" panose="02020603050405020304" pitchFamily="18" charset="0"/>
              </a:rPr>
              <a:t>of</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the</a:t>
            </a:r>
            <a:r>
              <a:rPr lang="hr-HR" sz="2800" dirty="0">
                <a:latin typeface="Stolzl Book" panose="00000500000000000000" charset="0"/>
                <a:cs typeface="Times New Roman" panose="02020603050405020304" pitchFamily="18" charset="0"/>
              </a:rPr>
              <a:t> </a:t>
            </a:r>
            <a:r>
              <a:rPr lang="en-US" sz="2800" dirty="0">
                <a:latin typeface="Stolzl Book" panose="00000500000000000000" charset="0"/>
                <a:cs typeface="Times New Roman" panose="02020603050405020304" pitchFamily="18" charset="0"/>
              </a:rPr>
              <a:t>advertisement relevant to the real-time demographic. </a:t>
            </a:r>
            <a:endParaRPr lang="hr-HR" sz="2800" dirty="0">
              <a:latin typeface="Stolzl Book" panose="00000500000000000000" charset="0"/>
              <a:cs typeface="Times New Roman" panose="02020603050405020304" pitchFamily="18" charset="0"/>
            </a:endParaRPr>
          </a:p>
          <a:p>
            <a:pPr marL="342900" indent="-342900">
              <a:lnSpc>
                <a:spcPct val="15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The process </a:t>
            </a:r>
            <a:r>
              <a:rPr lang="hr-HR" sz="2800" dirty="0" err="1">
                <a:latin typeface="Stolzl Book" panose="00000500000000000000" charset="0"/>
                <a:cs typeface="Times New Roman" panose="02020603050405020304" pitchFamily="18" charset="0"/>
              </a:rPr>
              <a:t>re</a:t>
            </a:r>
            <a:r>
              <a:rPr lang="en-US" sz="2800" dirty="0">
                <a:latin typeface="Stolzl Book" panose="00000500000000000000" charset="0"/>
                <a:cs typeface="Times New Roman" panose="02020603050405020304" pitchFamily="18" charset="0"/>
              </a:rPr>
              <a:t>iterates when the profile of detected crowd changes.</a:t>
            </a:r>
            <a:endParaRPr lang="hr-HR" sz="2800" b="1" dirty="0">
              <a:solidFill>
                <a:srgbClr val="C30E60"/>
              </a:solidFill>
              <a:latin typeface="Stolzl Book" panose="00000500000000000000" charset="0"/>
              <a:cs typeface="Times New Roman" panose="02020603050405020304" pitchFamily="18" charset="0"/>
            </a:endParaRPr>
          </a:p>
        </p:txBody>
      </p:sp>
    </p:spTree>
    <p:extLst>
      <p:ext uri="{BB962C8B-B14F-4D97-AF65-F5344CB8AC3E}">
        <p14:creationId xmlns:p14="http://schemas.microsoft.com/office/powerpoint/2010/main" val="1370309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8DA4DC-B872-4EB3-A5D5-7FC02B58E786}"/>
              </a:ext>
            </a:extLst>
          </p:cNvPr>
          <p:cNvSpPr/>
          <p:nvPr/>
        </p:nvSpPr>
        <p:spPr>
          <a:xfrm>
            <a:off x="11020926" y="0"/>
            <a:ext cx="1171074" cy="1265799"/>
          </a:xfrm>
          <a:prstGeom prst="rect">
            <a:avLst/>
          </a:prstGeom>
          <a:solidFill>
            <a:srgbClr val="F353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kstniOkvir 1">
            <a:extLst>
              <a:ext uri="{FF2B5EF4-FFF2-40B4-BE49-F238E27FC236}">
                <a16:creationId xmlns:a16="http://schemas.microsoft.com/office/drawing/2014/main" id="{04A83D9A-CCFF-433A-BC74-1BCCB7C3607D}"/>
              </a:ext>
            </a:extLst>
          </p:cNvPr>
          <p:cNvSpPr txBox="1"/>
          <p:nvPr/>
        </p:nvSpPr>
        <p:spPr>
          <a:xfrm>
            <a:off x="11174931" y="632899"/>
            <a:ext cx="944467"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D4</a:t>
            </a:r>
            <a:endParaRPr lang="en-US" sz="3200" dirty="0">
              <a:solidFill>
                <a:srgbClr val="D23E38"/>
              </a:solidFill>
              <a:latin typeface="Stolzl Bold" panose="00000800000000000000" charset="0"/>
            </a:endParaRPr>
          </a:p>
        </p:txBody>
      </p:sp>
      <p:cxnSp>
        <p:nvCxnSpPr>
          <p:cNvPr id="16" name="Straight Connector 15">
            <a:extLst>
              <a:ext uri="{FF2B5EF4-FFF2-40B4-BE49-F238E27FC236}">
                <a16:creationId xmlns:a16="http://schemas.microsoft.com/office/drawing/2014/main" id="{5C190C8C-B7CE-4676-BBF2-64E386490FB7}"/>
              </a:ext>
            </a:extLst>
          </p:cNvPr>
          <p:cNvCxnSpPr>
            <a:cxnSpLocks/>
          </p:cNvCxnSpPr>
          <p:nvPr/>
        </p:nvCxnSpPr>
        <p:spPr>
          <a:xfrm flipV="1">
            <a:off x="394636" y="1256174"/>
            <a:ext cx="11278547" cy="9625"/>
          </a:xfrm>
          <a:prstGeom prst="line">
            <a:avLst/>
          </a:prstGeom>
          <a:ln>
            <a:solidFill>
              <a:srgbClr val="F137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niOkvir 1">
            <a:extLst>
              <a:ext uri="{FF2B5EF4-FFF2-40B4-BE49-F238E27FC236}">
                <a16:creationId xmlns:a16="http://schemas.microsoft.com/office/drawing/2014/main" id="{F0A2BAAE-0988-4F1F-A9E0-E96773FA7828}"/>
              </a:ext>
            </a:extLst>
          </p:cNvPr>
          <p:cNvSpPr txBox="1"/>
          <p:nvPr/>
        </p:nvSpPr>
        <p:spPr>
          <a:xfrm>
            <a:off x="292282" y="306067"/>
            <a:ext cx="10160754"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3200" dirty="0" err="1">
                <a:solidFill>
                  <a:schemeClr val="bg1"/>
                </a:solidFill>
                <a:latin typeface="Stolzl Bold" panose="00000800000000000000" charset="0"/>
              </a:rPr>
              <a:t>Discussion</a:t>
            </a:r>
            <a:r>
              <a:rPr lang="hr-HR" sz="3200" dirty="0">
                <a:solidFill>
                  <a:schemeClr val="bg1"/>
                </a:solidFill>
                <a:latin typeface="Stolzl Bold" panose="00000800000000000000" charset="0"/>
              </a:rPr>
              <a:t>:</a:t>
            </a:r>
            <a:endParaRPr lang="en-US" sz="2800" b="0" i="0" dirty="0">
              <a:solidFill>
                <a:schemeClr val="bg1"/>
              </a:solidFill>
              <a:effectLst/>
              <a:latin typeface="Stolzl Book" panose="00000500000000000000" charset="0"/>
            </a:endParaRPr>
          </a:p>
        </p:txBody>
      </p:sp>
      <p:sp>
        <p:nvSpPr>
          <p:cNvPr id="19" name="TextBox 18">
            <a:extLst>
              <a:ext uri="{FF2B5EF4-FFF2-40B4-BE49-F238E27FC236}">
                <a16:creationId xmlns:a16="http://schemas.microsoft.com/office/drawing/2014/main" id="{173D1534-A247-435F-9C74-008E87FADEAE}"/>
              </a:ext>
            </a:extLst>
          </p:cNvPr>
          <p:cNvSpPr txBox="1"/>
          <p:nvPr/>
        </p:nvSpPr>
        <p:spPr>
          <a:xfrm>
            <a:off x="616017" y="1325918"/>
            <a:ext cx="11057166" cy="4544834"/>
          </a:xfrm>
          <a:prstGeom prst="rect">
            <a:avLst/>
          </a:prstGeom>
          <a:noFill/>
        </p:spPr>
        <p:txBody>
          <a:bodyPr wrap="square">
            <a:spAutoFit/>
          </a:bodyPr>
          <a:lstStyle/>
          <a:p>
            <a:pPr algn="l">
              <a:lnSpc>
                <a:spcPct val="150000"/>
              </a:lnSpc>
            </a:pPr>
            <a:r>
              <a:rPr lang="en-US" sz="2800" b="0" i="0" dirty="0">
                <a:solidFill>
                  <a:schemeClr val="bg1"/>
                </a:solidFill>
                <a:effectLst/>
                <a:latin typeface="Stolzl Book" panose="00000500000000000000" charset="0"/>
              </a:rPr>
              <a:t>The technology is improving — but the bigger issue is how it’s used. </a:t>
            </a:r>
            <a:endParaRPr lang="hr-HR" sz="2800" b="0" i="0" dirty="0">
              <a:solidFill>
                <a:schemeClr val="bg1"/>
              </a:solidFill>
              <a:effectLst/>
              <a:latin typeface="Stolzl Book" panose="00000500000000000000" charset="0"/>
            </a:endParaRPr>
          </a:p>
          <a:p>
            <a:pPr algn="l">
              <a:lnSpc>
                <a:spcPct val="150000"/>
              </a:lnSpc>
            </a:pPr>
            <a:r>
              <a:rPr lang="en-US" sz="2800" b="0" i="0" dirty="0">
                <a:solidFill>
                  <a:schemeClr val="bg1"/>
                </a:solidFill>
                <a:effectLst/>
                <a:latin typeface="Stolzl Book" panose="00000500000000000000" charset="0"/>
              </a:rPr>
              <a:t>Just because a technological capacity exists, does that mean it should be pursued? </a:t>
            </a:r>
            <a:endParaRPr lang="hr-HR" sz="2800" b="0" i="0" dirty="0">
              <a:solidFill>
                <a:schemeClr val="bg1"/>
              </a:solidFill>
              <a:effectLst/>
              <a:latin typeface="Stolzl Book" panose="00000500000000000000" charset="0"/>
            </a:endParaRPr>
          </a:p>
          <a:p>
            <a:pPr algn="l">
              <a:lnSpc>
                <a:spcPct val="150000"/>
              </a:lnSpc>
            </a:pPr>
            <a:r>
              <a:rPr lang="en-US" sz="2800" b="0" i="0" dirty="0">
                <a:solidFill>
                  <a:schemeClr val="bg1"/>
                </a:solidFill>
                <a:effectLst/>
                <a:latin typeface="Stolzl Book" panose="00000500000000000000" charset="0"/>
              </a:rPr>
              <a:t>What factors should companies take into account when determining whether or not to launch an </a:t>
            </a:r>
            <a:r>
              <a:rPr lang="en-US" sz="2800" b="0" i="0" dirty="0">
                <a:solidFill>
                  <a:srgbClr val="F3539B"/>
                </a:solidFill>
                <a:effectLst/>
                <a:latin typeface="Stolzl Book" panose="00000500000000000000" charset="0"/>
              </a:rPr>
              <a:t>AI-based advertising campaign?</a:t>
            </a:r>
            <a:endParaRPr lang="en-US" sz="2400" b="0" i="0" dirty="0">
              <a:solidFill>
                <a:srgbClr val="F3539B"/>
              </a:solidFill>
              <a:effectLst/>
              <a:latin typeface="Stolzl Book" panose="00000500000000000000" charset="0"/>
            </a:endParaRPr>
          </a:p>
        </p:txBody>
      </p:sp>
    </p:spTree>
    <p:extLst>
      <p:ext uri="{BB962C8B-B14F-4D97-AF65-F5344CB8AC3E}">
        <p14:creationId xmlns:p14="http://schemas.microsoft.com/office/powerpoint/2010/main" val="3434302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516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niOkvir 1">
            <a:extLst>
              <a:ext uri="{FF2B5EF4-FFF2-40B4-BE49-F238E27FC236}">
                <a16:creationId xmlns:a16="http://schemas.microsoft.com/office/drawing/2014/main" id="{E8D3EE62-5EBA-499A-858E-AC4ED752EDD7}"/>
              </a:ext>
            </a:extLst>
          </p:cNvPr>
          <p:cNvSpPr txBox="1"/>
          <p:nvPr/>
        </p:nvSpPr>
        <p:spPr>
          <a:xfrm>
            <a:off x="292282" y="306067"/>
            <a:ext cx="8108292"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Module </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O</a:t>
            </a:r>
            <a:r>
              <a:rPr kumimoji="0" lang="en-US"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verview</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23" name="Rectangle 22">
            <a:extLst>
              <a:ext uri="{FF2B5EF4-FFF2-40B4-BE49-F238E27FC236}">
                <a16:creationId xmlns:a16="http://schemas.microsoft.com/office/drawing/2014/main" id="{25089F28-DC18-48C2-969D-CFF9D5588DBB}"/>
              </a:ext>
            </a:extLst>
          </p:cNvPr>
          <p:cNvSpPr/>
          <p:nvPr/>
        </p:nvSpPr>
        <p:spPr>
          <a:xfrm>
            <a:off x="-1" y="1302534"/>
            <a:ext cx="2833735"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641A1F5A-B0EE-4E73-9681-C09032160707}"/>
              </a:ext>
            </a:extLst>
          </p:cNvPr>
          <p:cNvSpPr/>
          <p:nvPr/>
        </p:nvSpPr>
        <p:spPr>
          <a:xfrm>
            <a:off x="95513" y="1321430"/>
            <a:ext cx="2108426"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0" i="0" u="none" strike="noStrike" kern="1200" cap="none" spc="0" normalizeH="0" baseline="0" noProof="0" dirty="0" err="1">
                <a:ln>
                  <a:noFill/>
                </a:ln>
                <a:solidFill>
                  <a:prstClr val="white"/>
                </a:solidFill>
                <a:effectLst/>
                <a:uLnTx/>
                <a:uFillTx/>
                <a:latin typeface="Stolzl Bold" panose="00000800000000000000" pitchFamily="50" charset="-18"/>
                <a:ea typeface="+mn-ea"/>
                <a:cs typeface="+mn-cs"/>
              </a:rPr>
              <a:t>Sample</a:t>
            </a:r>
            <a:r>
              <a:rPr kumimoji="0" lang="hr-HR" sz="20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rPr>
              <a:t> Data Set Development </a:t>
            </a:r>
            <a:endParaRPr kumimoji="0" lang="en-US" sz="20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2307012" y="1935433"/>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3200" dirty="0">
                <a:solidFill>
                  <a:srgbClr val="D23E38"/>
                </a:solidFill>
                <a:latin typeface="Stolzl Bold" panose="00000800000000000000" charset="0"/>
              </a:rPr>
              <a:t>6</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a:off x="591656" y="2572260"/>
            <a:ext cx="10944520" cy="18918"/>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3432EC6-7030-45F9-B5F4-FBD027C2D263}"/>
              </a:ext>
            </a:extLst>
          </p:cNvPr>
          <p:cNvSpPr txBox="1"/>
          <p:nvPr/>
        </p:nvSpPr>
        <p:spPr>
          <a:xfrm>
            <a:off x="3229275" y="1251952"/>
            <a:ext cx="7916780"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tolzl Book" panose="00000500000000000000" charset="0"/>
                <a:ea typeface="+mn-ea"/>
                <a:cs typeface="+mn-cs"/>
              </a:rPr>
              <a:t>L1: </a:t>
            </a:r>
            <a:r>
              <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mn-cs"/>
              </a:rPr>
              <a:t>Problem </a:t>
            </a:r>
            <a:r>
              <a:rPr kumimoji="0" lang="hr-HR" sz="20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structuring</a:t>
            </a:r>
            <a:endParaRPr kumimoji="0" lang="en-US" sz="2000" b="1"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tolzl Book" panose="00000500000000000000" charset="0"/>
                <a:ea typeface="+mn-ea"/>
                <a:cs typeface="+mn-cs"/>
              </a:rPr>
              <a:t>L2: Moving from Marketing 4.0 to Marketing 5.0</a:t>
            </a:r>
            <a:endPar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mn-cs"/>
              </a:rPr>
              <a:t>L3: </a:t>
            </a:r>
            <a:r>
              <a:rPr kumimoji="0" lang="hr-HR" sz="20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Steps</a:t>
            </a:r>
            <a:r>
              <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mn-cs"/>
              </a:rPr>
              <a:t> to </a:t>
            </a:r>
            <a:r>
              <a:rPr kumimoji="0" lang="hr-HR" sz="2000" b="0" i="0" u="none" strike="noStrike" kern="1200" cap="none" spc="0" normalizeH="0" baseline="0" noProof="0" dirty="0" err="1">
                <a:ln>
                  <a:noFill/>
                </a:ln>
                <a:solidFill>
                  <a:prstClr val="black"/>
                </a:solidFill>
                <a:effectLst/>
                <a:uLnTx/>
                <a:uFillTx/>
                <a:latin typeface="Stolzl Book" panose="00000500000000000000" charset="0"/>
                <a:ea typeface="+mn-ea"/>
                <a:cs typeface="+mn-cs"/>
              </a:rPr>
              <a:t>acquire</a:t>
            </a:r>
            <a:r>
              <a:rPr kumimoji="0" lang="hr-HR" sz="2000" b="0" i="0" u="none" strike="noStrike" kern="1200" cap="none" spc="0" normalizeH="0" baseline="0" noProof="0" dirty="0">
                <a:ln>
                  <a:noFill/>
                </a:ln>
                <a:solidFill>
                  <a:prstClr val="black"/>
                </a:solidFill>
                <a:effectLst/>
                <a:uLnTx/>
                <a:uFillTx/>
                <a:latin typeface="Stolzl Book" panose="00000500000000000000" charset="0"/>
                <a:ea typeface="+mn-ea"/>
                <a:cs typeface="+mn-cs"/>
              </a:rPr>
              <a:t> data</a:t>
            </a:r>
          </a:p>
        </p:txBody>
      </p:sp>
      <p:sp>
        <p:nvSpPr>
          <p:cNvPr id="46" name="TextBox 45">
            <a:extLst>
              <a:ext uri="{FF2B5EF4-FFF2-40B4-BE49-F238E27FC236}">
                <a16:creationId xmlns:a16="http://schemas.microsoft.com/office/drawing/2014/main" id="{CA95EBA1-37BD-48ED-8789-DF6826ABA65E}"/>
              </a:ext>
            </a:extLst>
          </p:cNvPr>
          <p:cNvSpPr txBox="1"/>
          <p:nvPr/>
        </p:nvSpPr>
        <p:spPr>
          <a:xfrm>
            <a:off x="865669" y="4103586"/>
            <a:ext cx="9962752" cy="863048"/>
          </a:xfrm>
          <a:prstGeom prst="rect">
            <a:avLst/>
          </a:prstGeom>
          <a:noFill/>
        </p:spPr>
        <p:txBody>
          <a:bodyPr wrap="square" numCol="2">
            <a:noAutofit/>
          </a:bodyPr>
          <a:lstStyle/>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373A3C"/>
                </a:solidFill>
                <a:effectLst/>
                <a:uLnTx/>
                <a:uFillTx/>
                <a:latin typeface="Stolzl Book" panose="00000500000000000000" charset="0"/>
                <a:ea typeface="+mn-ea"/>
                <a:cs typeface="+mn-cs"/>
              </a:rPr>
              <a:t>The meaning behind common AI terminology</a:t>
            </a:r>
            <a:endParaRPr kumimoji="0" lang="hr-HR" sz="1400" b="0" i="0" u="none" strike="noStrike" kern="1200" cap="none" spc="0" normalizeH="0" baseline="0" noProof="0" dirty="0">
              <a:ln>
                <a:noFill/>
              </a:ln>
              <a:solidFill>
                <a:srgbClr val="373A3C"/>
              </a:solidFill>
              <a:effectLst/>
              <a:uLnTx/>
              <a:uFillTx/>
              <a:latin typeface="Stolzl Book" panose="00000500000000000000" charset="0"/>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373A3C"/>
                </a:solidFill>
                <a:effectLst/>
                <a:uLnTx/>
                <a:uFillTx/>
                <a:latin typeface="Stolzl Book" panose="00000500000000000000" charset="0"/>
                <a:ea typeface="+mn-ea"/>
                <a:cs typeface="+mn-cs"/>
              </a:rPr>
              <a:t>What AI realistically can--and cannot--do </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373A3C"/>
                </a:solidFill>
                <a:effectLst/>
                <a:uLnTx/>
                <a:uFillTx/>
                <a:latin typeface="Stolzl Book" panose="00000500000000000000" charset="0"/>
                <a:ea typeface="+mn-ea"/>
                <a:cs typeface="+mn-cs"/>
              </a:rPr>
              <a:t>How to spot opportunities to apply AI to problems in your own organization </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373A3C"/>
                </a:solidFill>
                <a:effectLst/>
                <a:uLnTx/>
                <a:uFillTx/>
                <a:latin typeface="Stolzl Book" panose="00000500000000000000" charset="0"/>
                <a:ea typeface="+mn-ea"/>
                <a:cs typeface="+mn-cs"/>
              </a:rPr>
              <a:t>How to navigate ethical and societal discussions surrounding AI</a:t>
            </a:r>
          </a:p>
        </p:txBody>
      </p:sp>
      <p:sp>
        <p:nvSpPr>
          <p:cNvPr id="10" name="Rectangle 9">
            <a:extLst>
              <a:ext uri="{FF2B5EF4-FFF2-40B4-BE49-F238E27FC236}">
                <a16:creationId xmlns:a16="http://schemas.microsoft.com/office/drawing/2014/main" id="{61EB6054-C1D5-4DD0-B6B6-06A3FD2286FF}"/>
              </a:ext>
            </a:extLst>
          </p:cNvPr>
          <p:cNvSpPr/>
          <p:nvPr/>
        </p:nvSpPr>
        <p:spPr>
          <a:xfrm>
            <a:off x="591656" y="3220150"/>
            <a:ext cx="10670508" cy="249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4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Client</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brief</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6" y="1094458"/>
            <a:ext cx="10670508" cy="5137304"/>
          </a:xfrm>
          <a:prstGeom prst="rect">
            <a:avLst/>
          </a:prstGeom>
          <a:noFill/>
        </p:spPr>
        <p:txBody>
          <a:bodyPr wrap="square">
            <a:spAutoFit/>
          </a:bodyPr>
          <a:lstStyle/>
          <a:p>
            <a:pPr marL="342900" indent="-342900">
              <a:lnSpc>
                <a:spcPct val="20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Samsonite is the worldwide leader in superior travel bags, luggage, and accessories</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 combining notable style with </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the latest design technology </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and the utmost attention </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to quality and durability. </a:t>
            </a:r>
            <a:endParaRPr lang="hr-HR" sz="2800" dirty="0">
              <a:latin typeface="Stolzl Book" panose="00000500000000000000" charset="0"/>
              <a:cs typeface="Times New Roman" panose="02020603050405020304" pitchFamily="18" charset="0"/>
            </a:endParaRPr>
          </a:p>
        </p:txBody>
      </p:sp>
      <p:pic>
        <p:nvPicPr>
          <p:cNvPr id="11266" name="Picture 2">
            <a:extLst>
              <a:ext uri="{FF2B5EF4-FFF2-40B4-BE49-F238E27FC236}">
                <a16:creationId xmlns:a16="http://schemas.microsoft.com/office/drawing/2014/main" id="{278DDD19-9BA7-43E3-8159-3FD6F92FC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302" y="2473848"/>
            <a:ext cx="5603598" cy="315531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93610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Client</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brief</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6" y="1556469"/>
            <a:ext cx="10670508" cy="3898503"/>
          </a:xfrm>
          <a:prstGeom prst="rect">
            <a:avLst/>
          </a:prstGeom>
          <a:noFill/>
        </p:spPr>
        <p:txBody>
          <a:bodyPr wrap="square">
            <a:spAutoFit/>
          </a:bodyPr>
          <a:lstStyle/>
          <a:p>
            <a:pPr marL="342900" indent="-342900">
              <a:lnSpc>
                <a:spcPct val="15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For more than 100 years, </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Samsonite has leveraged its </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rich design heritage to create </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unparalleled products that fulfill </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the on-the-go lifestyle needs of </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the business professional. </a:t>
            </a:r>
            <a:endParaRPr lang="hr-HR" sz="2800" dirty="0">
              <a:latin typeface="Stolzl Book" panose="00000500000000000000" charset="0"/>
              <a:cs typeface="Times New Roman" panose="02020603050405020304" pitchFamily="18" charset="0"/>
            </a:endParaRPr>
          </a:p>
        </p:txBody>
      </p:sp>
      <p:pic>
        <p:nvPicPr>
          <p:cNvPr id="12290" name="Picture 2" descr="No photo description available.">
            <a:extLst>
              <a:ext uri="{FF2B5EF4-FFF2-40B4-BE49-F238E27FC236}">
                <a16:creationId xmlns:a16="http://schemas.microsoft.com/office/drawing/2014/main" id="{BBFBCEAC-9B33-4D0C-B5E7-9B2450B174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5384" y="1556469"/>
            <a:ext cx="4526318" cy="452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37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Client</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brief</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6" y="1460219"/>
            <a:ext cx="7567206" cy="4544834"/>
          </a:xfrm>
          <a:prstGeom prst="rect">
            <a:avLst/>
          </a:prstGeom>
          <a:noFill/>
        </p:spPr>
        <p:txBody>
          <a:bodyPr wrap="square">
            <a:spAutoFit/>
          </a:bodyPr>
          <a:lstStyle/>
          <a:p>
            <a:pPr marL="342900" indent="-342900">
              <a:lnSpc>
                <a:spcPct val="15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Samsonite history is rooted in innovation from inventing the first truly durable tapered vulcanized fiber suitcase to developing technologies that make the bags more comfortable, lightweight and worry free.</a:t>
            </a:r>
            <a:endParaRPr lang="hr-HR" sz="2800" dirty="0">
              <a:latin typeface="Stolzl Book" panose="00000500000000000000" charset="0"/>
              <a:cs typeface="Times New Roman" panose="02020603050405020304" pitchFamily="18" charset="0"/>
            </a:endParaRPr>
          </a:p>
        </p:txBody>
      </p:sp>
      <p:pic>
        <p:nvPicPr>
          <p:cNvPr id="13314" name="Picture 2" descr="May be an image of text that says 'ပှု SERVICE PRIORITY MORE SERVICE LESS WORRIES. REGISTER YOUR SUITCASE Duringe beyond our SAMSONITE EU/ WECARE registered product nters and extra service. Sam รG hite wecare'">
            <a:extLst>
              <a:ext uri="{FF2B5EF4-FFF2-40B4-BE49-F238E27FC236}">
                <a16:creationId xmlns:a16="http://schemas.microsoft.com/office/drawing/2014/main" id="{0BE553CE-E7E3-4309-B522-DFE41E75EE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1842" y="1876965"/>
            <a:ext cx="3711341" cy="3711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24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Client</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brief</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6" y="1556469"/>
            <a:ext cx="10670508" cy="3898503"/>
          </a:xfrm>
          <a:prstGeom prst="rect">
            <a:avLst/>
          </a:prstGeom>
          <a:noFill/>
        </p:spPr>
        <p:txBody>
          <a:bodyPr wrap="square">
            <a:spAutoFit/>
          </a:bodyPr>
          <a:lstStyle/>
          <a:p>
            <a:pPr marL="342900" indent="-342900">
              <a:lnSpc>
                <a:spcPct val="15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The brand strives to constantly </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evolve Samsonite world renowned </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comfort, bringing customers the </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most advanced technologies </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available today in l</a:t>
            </a:r>
            <a:r>
              <a:rPr lang="hr-HR" sz="2800" dirty="0" err="1">
                <a:latin typeface="Stolzl Book" panose="00000500000000000000" charset="0"/>
                <a:cs typeface="Times New Roman" panose="02020603050405020304" pitchFamily="18" charset="0"/>
              </a:rPr>
              <a:t>ug</a:t>
            </a:r>
            <a:r>
              <a:rPr lang="en-US" sz="2800" dirty="0">
                <a:latin typeface="Stolzl Book" panose="00000500000000000000" charset="0"/>
                <a:cs typeface="Times New Roman" panose="02020603050405020304" pitchFamily="18" charset="0"/>
              </a:rPr>
              <a:t>gage, </a:t>
            </a:r>
            <a:br>
              <a:rPr lang="hr-HR" sz="2800" dirty="0">
                <a:latin typeface="Stolzl Book" panose="00000500000000000000" charset="0"/>
                <a:cs typeface="Times New Roman" panose="02020603050405020304" pitchFamily="18" charset="0"/>
              </a:rPr>
            </a:br>
            <a:r>
              <a:rPr lang="en-US" sz="2800" dirty="0">
                <a:latin typeface="Stolzl Book" panose="00000500000000000000" charset="0"/>
                <a:cs typeface="Times New Roman" panose="02020603050405020304" pitchFamily="18" charset="0"/>
              </a:rPr>
              <a:t>bags and backpacks. </a:t>
            </a:r>
            <a:endParaRPr lang="hr-HR" sz="2800" dirty="0">
              <a:latin typeface="Stolzl Book" panose="00000500000000000000" charset="0"/>
              <a:cs typeface="Times New Roman" panose="02020603050405020304" pitchFamily="18" charset="0"/>
            </a:endParaRPr>
          </a:p>
        </p:txBody>
      </p:sp>
      <p:pic>
        <p:nvPicPr>
          <p:cNvPr id="14338" name="Picture 2" descr="May be an image of text that says 'FUTURE IS SUSTAINABLE CARING FOR TRAVEL. CARING FOR THE PLANET. After5 sucase should REGISTER YOUR SUITCASE AT SAMSONITE EU/ WECARE behappy also repu urpose has completed tslife of service Samsynite wecare'">
            <a:extLst>
              <a:ext uri="{FF2B5EF4-FFF2-40B4-BE49-F238E27FC236}">
                <a16:creationId xmlns:a16="http://schemas.microsoft.com/office/drawing/2014/main" id="{802DDD1F-4DCF-44C1-97C5-94E2172F5E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3990" y="1556469"/>
            <a:ext cx="4442861" cy="444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13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Client</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brief</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6" y="1556469"/>
            <a:ext cx="7113069" cy="4275529"/>
          </a:xfrm>
          <a:prstGeom prst="rect">
            <a:avLst/>
          </a:prstGeom>
          <a:noFill/>
        </p:spPr>
        <p:txBody>
          <a:bodyPr wrap="square">
            <a:spAutoFit/>
          </a:bodyPr>
          <a:lstStyle/>
          <a:p>
            <a:pPr marL="342900" indent="-342900">
              <a:lnSpc>
                <a:spcPct val="20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Samsonite created</a:t>
            </a:r>
            <a:r>
              <a:rPr lang="hr-HR" sz="2800" dirty="0">
                <a:latin typeface="Stolzl Book" panose="00000500000000000000" charset="0"/>
                <a:cs typeface="Times New Roman" panose="02020603050405020304" pitchFamily="18" charset="0"/>
              </a:rPr>
              <a:t> a</a:t>
            </a:r>
            <a:r>
              <a:rPr lang="en-US" sz="2800" dirty="0">
                <a:latin typeface="Stolzl Book" panose="00000500000000000000" charset="0"/>
                <a:cs typeface="Times New Roman" panose="02020603050405020304" pitchFamily="18" charset="0"/>
              </a:rPr>
              <a:t> new campaign with the objective to </a:t>
            </a:r>
            <a:r>
              <a:rPr lang="en-US" sz="2800" b="1" dirty="0">
                <a:solidFill>
                  <a:srgbClr val="F3539B"/>
                </a:solidFill>
                <a:latin typeface="Stolzl Book" panose="00000500000000000000" charset="0"/>
                <a:cs typeface="Times New Roman" panose="02020603050405020304" pitchFamily="18" charset="0"/>
              </a:rPr>
              <a:t>increase brand awareness</a:t>
            </a:r>
            <a:r>
              <a:rPr lang="en-US" sz="2800" dirty="0">
                <a:latin typeface="Stolzl Book" panose="00000500000000000000" charset="0"/>
                <a:cs typeface="Times New Roman" panose="02020603050405020304" pitchFamily="18" charset="0"/>
              </a:rPr>
              <a:t> and </a:t>
            </a:r>
            <a:r>
              <a:rPr lang="en-US" sz="2800" b="1" dirty="0">
                <a:solidFill>
                  <a:srgbClr val="F3539B"/>
                </a:solidFill>
                <a:latin typeface="Stolzl Book" panose="00000500000000000000" charset="0"/>
                <a:cs typeface="Times New Roman" panose="02020603050405020304" pitchFamily="18" charset="0"/>
              </a:rPr>
              <a:t>20% demand of the Samsonite backpacks. </a:t>
            </a:r>
            <a:endParaRPr lang="hr-HR" sz="2800" b="1" dirty="0">
              <a:solidFill>
                <a:srgbClr val="F3539B"/>
              </a:solidFill>
              <a:latin typeface="Stolzl Book" panose="00000500000000000000" charset="0"/>
              <a:cs typeface="Times New Roman" panose="02020603050405020304" pitchFamily="18" charset="0"/>
            </a:endParaRPr>
          </a:p>
        </p:txBody>
      </p:sp>
      <p:pic>
        <p:nvPicPr>
          <p:cNvPr id="15362" name="Picture 2" descr="No photo description available.">
            <a:extLst>
              <a:ext uri="{FF2B5EF4-FFF2-40B4-BE49-F238E27FC236}">
                <a16:creationId xmlns:a16="http://schemas.microsoft.com/office/drawing/2014/main" id="{A589CE48-E724-44AC-8875-564D74743C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6874" y="1939397"/>
            <a:ext cx="3662429" cy="366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04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hr-HR" sz="3200" dirty="0">
                <a:solidFill>
                  <a:srgbClr val="D23E38"/>
                </a:solidFill>
                <a:latin typeface="Stolzl Bold" panose="00000800000000000000" charset="0"/>
              </a:rPr>
              <a:t>6</a:t>
            </a:r>
            <a:endParaRPr lang="en-US" sz="3200" dirty="0">
              <a:solidFill>
                <a:srgbClr val="D23E38"/>
              </a:solidFill>
              <a:latin typeface="Stolzl Bold" panose="00000800000000000000" charset="0"/>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hr-HR" sz="4400" dirty="0" err="1">
                <a:solidFill>
                  <a:srgbClr val="BE2566"/>
                </a:solidFill>
                <a:latin typeface="Stolzl Bold" panose="00000800000000000000" charset="0"/>
              </a:rPr>
              <a:t>Client</a:t>
            </a:r>
            <a:r>
              <a:rPr lang="hr-HR" sz="4400" dirty="0">
                <a:solidFill>
                  <a:srgbClr val="BE2566"/>
                </a:solidFill>
                <a:latin typeface="Stolzl Bold" panose="00000800000000000000" charset="0"/>
              </a:rPr>
              <a:t> </a:t>
            </a:r>
            <a:r>
              <a:rPr lang="hr-HR" sz="4400" dirty="0" err="1">
                <a:solidFill>
                  <a:srgbClr val="BE2566"/>
                </a:solidFill>
                <a:latin typeface="Stolzl Bold" panose="00000800000000000000" charset="0"/>
              </a:rPr>
              <a:t>brief</a:t>
            </a:r>
            <a:endParaRPr lang="en-US" sz="2800" dirty="0">
              <a:solidFill>
                <a:srgbClr val="BE2566"/>
              </a:solidFill>
              <a:latin typeface="Stolzl Bold" panose="00000800000000000000" charset="0"/>
            </a:endParaRPr>
          </a:p>
        </p:txBody>
      </p:sp>
      <p:sp>
        <p:nvSpPr>
          <p:cNvPr id="7" name="TextBox 6">
            <a:extLst>
              <a:ext uri="{FF2B5EF4-FFF2-40B4-BE49-F238E27FC236}">
                <a16:creationId xmlns:a16="http://schemas.microsoft.com/office/drawing/2014/main" id="{C0924703-ACA1-40C4-816A-E7BF349DA236}"/>
              </a:ext>
            </a:extLst>
          </p:cNvPr>
          <p:cNvSpPr txBox="1"/>
          <p:nvPr/>
        </p:nvSpPr>
        <p:spPr>
          <a:xfrm>
            <a:off x="394636" y="1556469"/>
            <a:ext cx="7113069" cy="4275529"/>
          </a:xfrm>
          <a:prstGeom prst="rect">
            <a:avLst/>
          </a:prstGeom>
          <a:noFill/>
        </p:spPr>
        <p:txBody>
          <a:bodyPr wrap="square">
            <a:spAutoFit/>
          </a:bodyPr>
          <a:lstStyle/>
          <a:p>
            <a:pPr marL="342900" indent="-342900">
              <a:lnSpc>
                <a:spcPct val="200000"/>
              </a:lnSpc>
              <a:spcAft>
                <a:spcPts val="800"/>
              </a:spcAft>
              <a:buFont typeface="Arial" panose="020B0604020202020204" pitchFamily="34" charset="0"/>
              <a:buChar char="•"/>
            </a:pPr>
            <a:r>
              <a:rPr lang="en-US" sz="2800" dirty="0">
                <a:latin typeface="Stolzl Book" panose="00000500000000000000" charset="0"/>
                <a:cs typeface="Times New Roman" panose="02020603050405020304" pitchFamily="18" charset="0"/>
              </a:rPr>
              <a:t>The campaign consists of </a:t>
            </a:r>
            <a:r>
              <a:rPr lang="en-US" sz="2800" b="1" dirty="0">
                <a:latin typeface="Stolzl Book" panose="00000500000000000000" charset="0"/>
                <a:cs typeface="Times New Roman" panose="02020603050405020304" pitchFamily="18" charset="0"/>
              </a:rPr>
              <a:t>three videos</a:t>
            </a:r>
            <a:r>
              <a:rPr lang="en-US" sz="2800" dirty="0">
                <a:latin typeface="Stolzl Book" panose="00000500000000000000" charset="0"/>
                <a:cs typeface="Times New Roman" panose="02020603050405020304" pitchFamily="18" charset="0"/>
              </a:rPr>
              <a:t> intended for the male and female population between 20 and 40 years</a:t>
            </a:r>
            <a:r>
              <a:rPr lang="hr-HR" sz="2800" dirty="0">
                <a:latin typeface="Stolzl Book" panose="00000500000000000000" charset="0"/>
                <a:cs typeface="Times New Roman" panose="02020603050405020304" pitchFamily="18" charset="0"/>
              </a:rPr>
              <a:t> </a:t>
            </a:r>
            <a:r>
              <a:rPr lang="hr-HR" sz="2800" dirty="0" err="1">
                <a:latin typeface="Stolzl Book" panose="00000500000000000000" charset="0"/>
                <a:cs typeface="Times New Roman" panose="02020603050405020304" pitchFamily="18" charset="0"/>
              </a:rPr>
              <a:t>of</a:t>
            </a:r>
            <a:r>
              <a:rPr lang="hr-HR" sz="2800" dirty="0">
                <a:latin typeface="Stolzl Book" panose="00000500000000000000" charset="0"/>
                <a:cs typeface="Times New Roman" panose="02020603050405020304" pitchFamily="18" charset="0"/>
              </a:rPr>
              <a:t> age</a:t>
            </a:r>
            <a:r>
              <a:rPr lang="en-US" sz="2800" dirty="0">
                <a:latin typeface="Stolzl Book" panose="00000500000000000000" charset="0"/>
                <a:cs typeface="Times New Roman" panose="02020603050405020304" pitchFamily="18" charset="0"/>
              </a:rPr>
              <a:t> and those who already own a backpack. </a:t>
            </a:r>
            <a:endParaRPr lang="hr-HR" sz="2800" b="1" dirty="0">
              <a:solidFill>
                <a:srgbClr val="F3539B"/>
              </a:solidFill>
              <a:latin typeface="Stolzl Book" panose="00000500000000000000" charset="0"/>
              <a:cs typeface="Times New Roman" panose="02020603050405020304" pitchFamily="18" charset="0"/>
            </a:endParaRPr>
          </a:p>
        </p:txBody>
      </p:sp>
      <p:pic>
        <p:nvPicPr>
          <p:cNvPr id="16386" name="Picture 2" descr="No photo description available.">
            <a:extLst>
              <a:ext uri="{FF2B5EF4-FFF2-40B4-BE49-F238E27FC236}">
                <a16:creationId xmlns:a16="http://schemas.microsoft.com/office/drawing/2014/main" id="{194B0A8E-2EE0-4436-9031-9F471168D7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8949" y="1674791"/>
            <a:ext cx="3232753" cy="404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293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73A0DF-DACA-4961-BDA3-F64A2377072D}" vid="{56EFDEFB-E7A0-4D7D-AD5E-86200277DEB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9FA2BF589E944837662B1637AADAD" ma:contentTypeVersion="4" ma:contentTypeDescription="Create a new document." ma:contentTypeScope="" ma:versionID="13a2e4af65c750231b08d182ec1a66c4">
  <xsd:schema xmlns:xsd="http://www.w3.org/2001/XMLSchema" xmlns:xs="http://www.w3.org/2001/XMLSchema" xmlns:p="http://schemas.microsoft.com/office/2006/metadata/properties" xmlns:ns2="34660ae7-27a0-4dab-80fb-f9bd41ddf53e" targetNamespace="http://schemas.microsoft.com/office/2006/metadata/properties" ma:root="true" ma:fieldsID="c0c81bc6d26e97546f85b9c48547b52e" ns2:_="">
    <xsd:import namespace="34660ae7-27a0-4dab-80fb-f9bd41ddf5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60ae7-27a0-4dab-80fb-f9bd41ddf5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6E602C-08FA-40A3-A5F0-7D40A9A4A3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60ae7-27a0-4dab-80fb-f9bd41ddf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ED6C65-3C31-4DD2-AFC6-B61C51E75179}">
  <ds:schemaRefs>
    <ds:schemaRef ds:uri="http://schemas.microsoft.com/sharepoint/v3/contenttype/forms"/>
  </ds:schemaRefs>
</ds:datastoreItem>
</file>

<file path=customXml/itemProps3.xml><?xml version="1.0" encoding="utf-8"?>
<ds:datastoreItem xmlns:ds="http://schemas.openxmlformats.org/officeDocument/2006/customXml" ds:itemID="{B8687BB2-0C2C-4925-9DBA-63F2F1F483A0}">
  <ds:schemaRefs>
    <ds:schemaRef ds:uri="http://schemas.microsoft.com/office/infopath/2007/PartnerControls"/>
    <ds:schemaRef ds:uri="http://purl.org/dc/elements/1.1/"/>
    <ds:schemaRef ds:uri="2ded8027-8969-4158-b1a5-f82a772d0b75"/>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146</TotalTime>
  <Words>855</Words>
  <Application>Microsoft Office PowerPoint</Application>
  <PresentationFormat>Widescreen</PresentationFormat>
  <Paragraphs>126</Paragraphs>
  <Slides>23</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Arial</vt:lpstr>
      <vt:lpstr>ARS Maquette Pro</vt:lpstr>
      <vt:lpstr>Calibri</vt:lpstr>
      <vt:lpstr>Calibri Light</vt:lpstr>
      <vt:lpstr>Georgia</vt:lpstr>
      <vt:lpstr>Stolzl Bold</vt:lpstr>
      <vt:lpstr>Stolzl Book</vt:lpstr>
      <vt:lpstr>Tahoma</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“Those who flow  as life flows  know they need  no other force.” Lao Tzu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Kovacevic</dc:creator>
  <cp:lastModifiedBy>Monika Rohlik</cp:lastModifiedBy>
  <cp:revision>3</cp:revision>
  <dcterms:created xsi:type="dcterms:W3CDTF">2021-09-07T07:32:24Z</dcterms:created>
  <dcterms:modified xsi:type="dcterms:W3CDTF">2021-09-23T10:55:28Z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0x0101004AE9FA2BF589E944837662B1637AADAD</vt:lpwstr>
  </property>
</Properties>
</file>