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  <p:sldMasterId id="2147483690" r:id="rId6"/>
  </p:sldMasterIdLst>
  <p:notesMasterIdLst>
    <p:notesMasterId r:id="rId45"/>
  </p:notesMasterIdLst>
  <p:sldIdLst>
    <p:sldId id="1915" r:id="rId7"/>
    <p:sldId id="1610" r:id="rId8"/>
    <p:sldId id="1917" r:id="rId9"/>
    <p:sldId id="2036" r:id="rId10"/>
    <p:sldId id="2037" r:id="rId11"/>
    <p:sldId id="2120" r:id="rId12"/>
    <p:sldId id="2040" r:id="rId13"/>
    <p:sldId id="2081" r:id="rId14"/>
    <p:sldId id="2082" r:id="rId15"/>
    <p:sldId id="2121" r:id="rId16"/>
    <p:sldId id="2083" r:id="rId17"/>
    <p:sldId id="2084" r:id="rId18"/>
    <p:sldId id="2085" r:id="rId19"/>
    <p:sldId id="2086" r:id="rId20"/>
    <p:sldId id="2087" r:id="rId21"/>
    <p:sldId id="2088" r:id="rId22"/>
    <p:sldId id="2095" r:id="rId23"/>
    <p:sldId id="2099" r:id="rId24"/>
    <p:sldId id="2101" r:id="rId25"/>
    <p:sldId id="2102" r:id="rId26"/>
    <p:sldId id="2103" r:id="rId27"/>
    <p:sldId id="2104" r:id="rId28"/>
    <p:sldId id="2105" r:id="rId29"/>
    <p:sldId id="2106" r:id="rId30"/>
    <p:sldId id="2108" r:id="rId31"/>
    <p:sldId id="2122" r:id="rId32"/>
    <p:sldId id="2089" r:id="rId33"/>
    <p:sldId id="2090" r:id="rId34"/>
    <p:sldId id="2092" r:id="rId35"/>
    <p:sldId id="2123" r:id="rId36"/>
    <p:sldId id="2091" r:id="rId37"/>
    <p:sldId id="2093" r:id="rId38"/>
    <p:sldId id="2096" r:id="rId39"/>
    <p:sldId id="2100" r:id="rId40"/>
    <p:sldId id="2097" r:id="rId41"/>
    <p:sldId id="2124" r:id="rId42"/>
    <p:sldId id="2039" r:id="rId43"/>
    <p:sldId id="27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90" d="100"/>
          <a:sy n="90" d="100"/>
        </p:scale>
        <p:origin x="139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ta Kovacevic" userId="e0d61ad8-48a2-4db4-9b8d-6274368732df" providerId="ADAL" clId="{B75DAFFF-82B8-49E6-B4D7-F57D72F2386D}"/>
    <pc:docChg chg="undo custSel addSld delSld modSld delMainMaster">
      <pc:chgData name="Anita Kovacevic" userId="e0d61ad8-48a2-4db4-9b8d-6274368732df" providerId="ADAL" clId="{B75DAFFF-82B8-49E6-B4D7-F57D72F2386D}" dt="2021-09-08T11:09:43.873" v="975" actId="20577"/>
      <pc:docMkLst>
        <pc:docMk/>
      </pc:docMkLst>
      <pc:sldChg chg="del">
        <pc:chgData name="Anita Kovacevic" userId="e0d61ad8-48a2-4db4-9b8d-6274368732df" providerId="ADAL" clId="{B75DAFFF-82B8-49E6-B4D7-F57D72F2386D}" dt="2021-09-08T08:53:33.870" v="2" actId="2696"/>
        <pc:sldMkLst>
          <pc:docMk/>
          <pc:sldMk cId="765460900" sldId="256"/>
        </pc:sldMkLst>
      </pc:sldChg>
      <pc:sldChg chg="modSp add">
        <pc:chgData name="Anita Kovacevic" userId="e0d61ad8-48a2-4db4-9b8d-6274368732df" providerId="ADAL" clId="{B75DAFFF-82B8-49E6-B4D7-F57D72F2386D}" dt="2021-09-08T08:53:58.633" v="65" actId="20577"/>
        <pc:sldMkLst>
          <pc:docMk/>
          <pc:sldMk cId="577113030" sldId="1610"/>
        </pc:sldMkLst>
        <pc:spChg chg="mod">
          <ac:chgData name="Anita Kovacevic" userId="e0d61ad8-48a2-4db4-9b8d-6274368732df" providerId="ADAL" clId="{B75DAFFF-82B8-49E6-B4D7-F57D72F2386D}" dt="2021-09-08T08:53:58.633" v="65" actId="20577"/>
          <ac:spMkLst>
            <pc:docMk/>
            <pc:sldMk cId="577113030" sldId="1610"/>
            <ac:spMk id="17" creationId="{E8D3EE62-5EBA-499A-858E-AC4ED752EDD7}"/>
          </ac:spMkLst>
        </pc:spChg>
      </pc:sldChg>
      <pc:sldChg chg="modSp add">
        <pc:chgData name="Anita Kovacevic" userId="e0d61ad8-48a2-4db4-9b8d-6274368732df" providerId="ADAL" clId="{B75DAFFF-82B8-49E6-B4D7-F57D72F2386D}" dt="2021-09-08T11:09:43.873" v="975" actId="20577"/>
        <pc:sldMkLst>
          <pc:docMk/>
          <pc:sldMk cId="2470928115" sldId="1915"/>
        </pc:sldMkLst>
        <pc:spChg chg="mod">
          <ac:chgData name="Anita Kovacevic" userId="e0d61ad8-48a2-4db4-9b8d-6274368732df" providerId="ADAL" clId="{B75DAFFF-82B8-49E6-B4D7-F57D72F2386D}" dt="2021-09-08T11:09:43.873" v="975" actId="20577"/>
          <ac:spMkLst>
            <pc:docMk/>
            <pc:sldMk cId="2470928115" sldId="1915"/>
            <ac:spMk id="6" creationId="{00000000-0000-0000-0000-000000000000}"/>
          </ac:spMkLst>
        </pc:spChg>
      </pc:sldChg>
      <pc:sldChg chg="addSp delSp modSp add del">
        <pc:chgData name="Anita Kovacevic" userId="e0d61ad8-48a2-4db4-9b8d-6274368732df" providerId="ADAL" clId="{B75DAFFF-82B8-49E6-B4D7-F57D72F2386D}" dt="2021-09-08T08:54:36.203" v="110" actId="2696"/>
        <pc:sldMkLst>
          <pc:docMk/>
          <pc:sldMk cId="39054612" sldId="1916"/>
        </pc:sldMkLst>
        <pc:spChg chg="mod">
          <ac:chgData name="Anita Kovacevic" userId="e0d61ad8-48a2-4db4-9b8d-6274368732df" providerId="ADAL" clId="{B75DAFFF-82B8-49E6-B4D7-F57D72F2386D}" dt="2021-09-08T08:54:12.011" v="105" actId="20577"/>
          <ac:spMkLst>
            <pc:docMk/>
            <pc:sldMk cId="39054612" sldId="1916"/>
            <ac:spMk id="32" creationId="{641A1F5A-B0EE-4E73-9681-C09032160707}"/>
          </ac:spMkLst>
        </pc:spChg>
        <pc:spChg chg="add del mod">
          <ac:chgData name="Anita Kovacevic" userId="e0d61ad8-48a2-4db4-9b8d-6274368732df" providerId="ADAL" clId="{B75DAFFF-82B8-49E6-B4D7-F57D72F2386D}" dt="2021-09-08T08:54:21.572" v="109" actId="20577"/>
          <ac:spMkLst>
            <pc:docMk/>
            <pc:sldMk cId="39054612" sldId="1916"/>
            <ac:spMk id="34" creationId="{57E637A3-6AD1-48F3-B313-28D6A5ABB41C}"/>
          </ac:spMkLst>
        </pc:spChg>
      </pc:sldChg>
      <pc:sldChg chg="add">
        <pc:chgData name="Anita Kovacevic" userId="e0d61ad8-48a2-4db4-9b8d-6274368732df" providerId="ADAL" clId="{B75DAFFF-82B8-49E6-B4D7-F57D72F2386D}" dt="2021-09-08T08:53:18.351" v="0"/>
        <pc:sldMkLst>
          <pc:docMk/>
          <pc:sldMk cId="4043871038" sldId="1917"/>
        </pc:sldMkLst>
      </pc:sldChg>
      <pc:sldChg chg="modSp add">
        <pc:chgData name="Anita Kovacevic" userId="e0d61ad8-48a2-4db4-9b8d-6274368732df" providerId="ADAL" clId="{B75DAFFF-82B8-49E6-B4D7-F57D72F2386D}" dt="2021-09-08T08:54:57.185" v="120" actId="20577"/>
        <pc:sldMkLst>
          <pc:docMk/>
          <pc:sldMk cId="1316020400" sldId="2036"/>
        </pc:sldMkLst>
        <pc:spChg chg="mod">
          <ac:chgData name="Anita Kovacevic" userId="e0d61ad8-48a2-4db4-9b8d-6274368732df" providerId="ADAL" clId="{B75DAFFF-82B8-49E6-B4D7-F57D72F2386D}" dt="2021-09-08T08:54:57.185" v="120" actId="20577"/>
          <ac:spMkLst>
            <pc:docMk/>
            <pc:sldMk cId="1316020400" sldId="2036"/>
            <ac:spMk id="7" creationId="{C0924703-ACA1-40C4-816A-E7BF349DA236}"/>
          </ac:spMkLst>
        </pc:spChg>
      </pc:sldChg>
      <pc:sldChg chg="modSp add">
        <pc:chgData name="Anita Kovacevic" userId="e0d61ad8-48a2-4db4-9b8d-6274368732df" providerId="ADAL" clId="{B75DAFFF-82B8-49E6-B4D7-F57D72F2386D}" dt="2021-09-08T08:55:25.655" v="131" actId="20577"/>
        <pc:sldMkLst>
          <pc:docMk/>
          <pc:sldMk cId="4274682225" sldId="2037"/>
        </pc:sldMkLst>
        <pc:spChg chg="mod">
          <ac:chgData name="Anita Kovacevic" userId="e0d61ad8-48a2-4db4-9b8d-6274368732df" providerId="ADAL" clId="{B75DAFFF-82B8-49E6-B4D7-F57D72F2386D}" dt="2021-09-08T08:55:25.655" v="131" actId="20577"/>
          <ac:spMkLst>
            <pc:docMk/>
            <pc:sldMk cId="4274682225" sldId="2037"/>
            <ac:spMk id="7" creationId="{C0924703-ACA1-40C4-816A-E7BF349DA236}"/>
          </ac:spMkLst>
        </pc:spChg>
      </pc:sldChg>
      <pc:sldChg chg="add">
        <pc:chgData name="Anita Kovacevic" userId="e0d61ad8-48a2-4db4-9b8d-6274368732df" providerId="ADAL" clId="{B75DAFFF-82B8-49E6-B4D7-F57D72F2386D}" dt="2021-09-08T08:53:18.351" v="0"/>
        <pc:sldMkLst>
          <pc:docMk/>
          <pc:sldMk cId="1002352221" sldId="2039"/>
        </pc:sldMkLst>
      </pc:sldChg>
      <pc:sldChg chg="modSp add">
        <pc:chgData name="Anita Kovacevic" userId="e0d61ad8-48a2-4db4-9b8d-6274368732df" providerId="ADAL" clId="{B75DAFFF-82B8-49E6-B4D7-F57D72F2386D}" dt="2021-09-08T08:55:58.853" v="172" actId="20577"/>
        <pc:sldMkLst>
          <pc:docMk/>
          <pc:sldMk cId="3867653771" sldId="2040"/>
        </pc:sldMkLst>
        <pc:spChg chg="mod">
          <ac:chgData name="Anita Kovacevic" userId="e0d61ad8-48a2-4db4-9b8d-6274368732df" providerId="ADAL" clId="{B75DAFFF-82B8-49E6-B4D7-F57D72F2386D}" dt="2021-09-08T08:55:58.853" v="172" actId="20577"/>
          <ac:spMkLst>
            <pc:docMk/>
            <pc:sldMk cId="3867653771" sldId="2040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8:57:59.901" v="208" actId="20577"/>
        <pc:sldMkLst>
          <pc:docMk/>
          <pc:sldMk cId="3771210283" sldId="2081"/>
        </pc:sldMkLst>
        <pc:spChg chg="mod">
          <ac:chgData name="Anita Kovacevic" userId="e0d61ad8-48a2-4db4-9b8d-6274368732df" providerId="ADAL" clId="{B75DAFFF-82B8-49E6-B4D7-F57D72F2386D}" dt="2021-09-08T08:57:59.901" v="208" actId="20577"/>
          <ac:spMkLst>
            <pc:docMk/>
            <pc:sldMk cId="3771210283" sldId="2081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8:58:50.118" v="236" actId="207"/>
        <pc:sldMkLst>
          <pc:docMk/>
          <pc:sldMk cId="531299024" sldId="2082"/>
        </pc:sldMkLst>
        <pc:spChg chg="mod">
          <ac:chgData name="Anita Kovacevic" userId="e0d61ad8-48a2-4db4-9b8d-6274368732df" providerId="ADAL" clId="{B75DAFFF-82B8-49E6-B4D7-F57D72F2386D}" dt="2021-09-08T08:58:50.118" v="236" actId="207"/>
          <ac:spMkLst>
            <pc:docMk/>
            <pc:sldMk cId="531299024" sldId="2082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0:04.044" v="352" actId="20577"/>
        <pc:sldMkLst>
          <pc:docMk/>
          <pc:sldMk cId="1940996703" sldId="2083"/>
        </pc:sldMkLst>
        <pc:spChg chg="mod">
          <ac:chgData name="Anita Kovacevic" userId="e0d61ad8-48a2-4db4-9b8d-6274368732df" providerId="ADAL" clId="{B75DAFFF-82B8-49E6-B4D7-F57D72F2386D}" dt="2021-09-08T09:00:04.044" v="352" actId="20577"/>
          <ac:spMkLst>
            <pc:docMk/>
            <pc:sldMk cId="1940996703" sldId="2083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2:47.092" v="523" actId="14100"/>
        <pc:sldMkLst>
          <pc:docMk/>
          <pc:sldMk cId="4272310249" sldId="2084"/>
        </pc:sldMkLst>
        <pc:spChg chg="mod">
          <ac:chgData name="Anita Kovacevic" userId="e0d61ad8-48a2-4db4-9b8d-6274368732df" providerId="ADAL" clId="{B75DAFFF-82B8-49E6-B4D7-F57D72F2386D}" dt="2021-09-08T09:02:47.092" v="523" actId="14100"/>
          <ac:spMkLst>
            <pc:docMk/>
            <pc:sldMk cId="4272310249" sldId="2084"/>
            <ac:spMk id="8" creationId="{A6E0C855-5957-4DEE-812D-C5891B7F71DB}"/>
          </ac:spMkLst>
        </pc:spChg>
        <pc:picChg chg="mod">
          <ac:chgData name="Anita Kovacevic" userId="e0d61ad8-48a2-4db4-9b8d-6274368732df" providerId="ADAL" clId="{B75DAFFF-82B8-49E6-B4D7-F57D72F2386D}" dt="2021-09-08T09:02:41.876" v="522" actId="14100"/>
          <ac:picMkLst>
            <pc:docMk/>
            <pc:sldMk cId="4272310249" sldId="2084"/>
            <ac:picMk id="7" creationId="{7E106984-DDD8-44EA-B6A0-0C890EE28456}"/>
          </ac:picMkLst>
        </pc:picChg>
      </pc:sldChg>
      <pc:sldChg chg="modSp add">
        <pc:chgData name="Anita Kovacevic" userId="e0d61ad8-48a2-4db4-9b8d-6274368732df" providerId="ADAL" clId="{B75DAFFF-82B8-49E6-B4D7-F57D72F2386D}" dt="2021-09-08T09:03:17.132" v="545" actId="20577"/>
        <pc:sldMkLst>
          <pc:docMk/>
          <pc:sldMk cId="4206355413" sldId="2085"/>
        </pc:sldMkLst>
        <pc:spChg chg="mod">
          <ac:chgData name="Anita Kovacevic" userId="e0d61ad8-48a2-4db4-9b8d-6274368732df" providerId="ADAL" clId="{B75DAFFF-82B8-49E6-B4D7-F57D72F2386D}" dt="2021-09-08T09:03:17.132" v="545" actId="20577"/>
          <ac:spMkLst>
            <pc:docMk/>
            <pc:sldMk cId="4206355413" sldId="2085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3:38.284" v="559" actId="20577"/>
        <pc:sldMkLst>
          <pc:docMk/>
          <pc:sldMk cId="1922534666" sldId="2086"/>
        </pc:sldMkLst>
        <pc:spChg chg="mod">
          <ac:chgData name="Anita Kovacevic" userId="e0d61ad8-48a2-4db4-9b8d-6274368732df" providerId="ADAL" clId="{B75DAFFF-82B8-49E6-B4D7-F57D72F2386D}" dt="2021-09-08T09:03:38.284" v="559" actId="20577"/>
          <ac:spMkLst>
            <pc:docMk/>
            <pc:sldMk cId="1922534666" sldId="2086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4:04.978" v="575" actId="20577"/>
        <pc:sldMkLst>
          <pc:docMk/>
          <pc:sldMk cId="636039068" sldId="2087"/>
        </pc:sldMkLst>
        <pc:spChg chg="mod">
          <ac:chgData name="Anita Kovacevic" userId="e0d61ad8-48a2-4db4-9b8d-6274368732df" providerId="ADAL" clId="{B75DAFFF-82B8-49E6-B4D7-F57D72F2386D}" dt="2021-09-08T09:04:04.978" v="575" actId="20577"/>
          <ac:spMkLst>
            <pc:docMk/>
            <pc:sldMk cId="636039068" sldId="2087"/>
            <ac:spMk id="8" creationId="{A6E0C855-5957-4DEE-812D-C5891B7F71DB}"/>
          </ac:spMkLst>
        </pc:spChg>
        <pc:picChg chg="mod">
          <ac:chgData name="Anita Kovacevic" userId="e0d61ad8-48a2-4db4-9b8d-6274368732df" providerId="ADAL" clId="{B75DAFFF-82B8-49E6-B4D7-F57D72F2386D}" dt="2021-09-08T09:04:00.379" v="574" actId="1076"/>
          <ac:picMkLst>
            <pc:docMk/>
            <pc:sldMk cId="636039068" sldId="2087"/>
            <ac:picMk id="7" creationId="{32DA29FD-DC21-4B80-8869-D96219563F00}"/>
          </ac:picMkLst>
        </pc:picChg>
      </pc:sldChg>
      <pc:sldChg chg="modSp add">
        <pc:chgData name="Anita Kovacevic" userId="e0d61ad8-48a2-4db4-9b8d-6274368732df" providerId="ADAL" clId="{B75DAFFF-82B8-49E6-B4D7-F57D72F2386D}" dt="2021-09-08T09:05:24.494" v="648" actId="20577"/>
        <pc:sldMkLst>
          <pc:docMk/>
          <pc:sldMk cId="657267467" sldId="2088"/>
        </pc:sldMkLst>
        <pc:spChg chg="mod">
          <ac:chgData name="Anita Kovacevic" userId="e0d61ad8-48a2-4db4-9b8d-6274368732df" providerId="ADAL" clId="{B75DAFFF-82B8-49E6-B4D7-F57D72F2386D}" dt="2021-09-08T09:05:24.494" v="648" actId="20577"/>
          <ac:spMkLst>
            <pc:docMk/>
            <pc:sldMk cId="657267467" sldId="2088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9:27.927" v="843" actId="20577"/>
        <pc:sldMkLst>
          <pc:docMk/>
          <pc:sldMk cId="416814883" sldId="2089"/>
        </pc:sldMkLst>
        <pc:spChg chg="mod">
          <ac:chgData name="Anita Kovacevic" userId="e0d61ad8-48a2-4db4-9b8d-6274368732df" providerId="ADAL" clId="{B75DAFFF-82B8-49E6-B4D7-F57D72F2386D}" dt="2021-09-08T09:09:27.927" v="843" actId="20577"/>
          <ac:spMkLst>
            <pc:docMk/>
            <pc:sldMk cId="416814883" sldId="2089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9:45.430" v="854" actId="20577"/>
        <pc:sldMkLst>
          <pc:docMk/>
          <pc:sldMk cId="1187637836" sldId="2090"/>
        </pc:sldMkLst>
        <pc:spChg chg="mod">
          <ac:chgData name="Anita Kovacevic" userId="e0d61ad8-48a2-4db4-9b8d-6274368732df" providerId="ADAL" clId="{B75DAFFF-82B8-49E6-B4D7-F57D72F2386D}" dt="2021-09-08T09:09:45.430" v="854" actId="20577"/>
          <ac:spMkLst>
            <pc:docMk/>
            <pc:sldMk cId="1187637836" sldId="2090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10:07.053" v="866" actId="20577"/>
        <pc:sldMkLst>
          <pc:docMk/>
          <pc:sldMk cId="1892559298" sldId="2091"/>
        </pc:sldMkLst>
        <pc:spChg chg="mod">
          <ac:chgData name="Anita Kovacevic" userId="e0d61ad8-48a2-4db4-9b8d-6274368732df" providerId="ADAL" clId="{B75DAFFF-82B8-49E6-B4D7-F57D72F2386D}" dt="2021-09-08T09:10:07.053" v="866" actId="20577"/>
          <ac:spMkLst>
            <pc:docMk/>
            <pc:sldMk cId="1892559298" sldId="2091"/>
            <ac:spMk id="8" creationId="{A6E0C855-5957-4DEE-812D-C5891B7F71DB}"/>
          </ac:spMkLst>
        </pc:spChg>
      </pc:sldChg>
      <pc:sldChg chg="add">
        <pc:chgData name="Anita Kovacevic" userId="e0d61ad8-48a2-4db4-9b8d-6274368732df" providerId="ADAL" clId="{B75DAFFF-82B8-49E6-B4D7-F57D72F2386D}" dt="2021-09-08T08:53:18.351" v="0"/>
        <pc:sldMkLst>
          <pc:docMk/>
          <pc:sldMk cId="3161788158" sldId="2092"/>
        </pc:sldMkLst>
      </pc:sldChg>
      <pc:sldChg chg="modSp add">
        <pc:chgData name="Anita Kovacevic" userId="e0d61ad8-48a2-4db4-9b8d-6274368732df" providerId="ADAL" clId="{B75DAFFF-82B8-49E6-B4D7-F57D72F2386D}" dt="2021-09-08T09:10:19.936" v="869" actId="27636"/>
        <pc:sldMkLst>
          <pc:docMk/>
          <pc:sldMk cId="261893602" sldId="2093"/>
        </pc:sldMkLst>
        <pc:spChg chg="mod">
          <ac:chgData name="Anita Kovacevic" userId="e0d61ad8-48a2-4db4-9b8d-6274368732df" providerId="ADAL" clId="{B75DAFFF-82B8-49E6-B4D7-F57D72F2386D}" dt="2021-09-08T09:10:19.936" v="869" actId="27636"/>
          <ac:spMkLst>
            <pc:docMk/>
            <pc:sldMk cId="261893602" sldId="2093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5:41.100" v="669" actId="14100"/>
        <pc:sldMkLst>
          <pc:docMk/>
          <pc:sldMk cId="2003151600" sldId="2095"/>
        </pc:sldMkLst>
        <pc:spChg chg="mod">
          <ac:chgData name="Anita Kovacevic" userId="e0d61ad8-48a2-4db4-9b8d-6274368732df" providerId="ADAL" clId="{B75DAFFF-82B8-49E6-B4D7-F57D72F2386D}" dt="2021-09-08T09:05:41.100" v="669" actId="14100"/>
          <ac:spMkLst>
            <pc:docMk/>
            <pc:sldMk cId="2003151600" sldId="2095"/>
            <ac:spMk id="8" creationId="{B97B7048-DB98-4522-9CBC-01E6A3CF8BD4}"/>
          </ac:spMkLst>
        </pc:spChg>
      </pc:sldChg>
      <pc:sldChg chg="modSp add">
        <pc:chgData name="Anita Kovacevic" userId="e0d61ad8-48a2-4db4-9b8d-6274368732df" providerId="ADAL" clId="{B75DAFFF-82B8-49E6-B4D7-F57D72F2386D}" dt="2021-09-08T09:10:59.297" v="890" actId="14100"/>
        <pc:sldMkLst>
          <pc:docMk/>
          <pc:sldMk cId="1720041408" sldId="2096"/>
        </pc:sldMkLst>
        <pc:spChg chg="mod">
          <ac:chgData name="Anita Kovacevic" userId="e0d61ad8-48a2-4db4-9b8d-6274368732df" providerId="ADAL" clId="{B75DAFFF-82B8-49E6-B4D7-F57D72F2386D}" dt="2021-09-08T09:10:50.650" v="889" actId="20577"/>
          <ac:spMkLst>
            <pc:docMk/>
            <pc:sldMk cId="1720041408" sldId="2096"/>
            <ac:spMk id="8" creationId="{A6E0C855-5957-4DEE-812D-C5891B7F71DB}"/>
          </ac:spMkLst>
        </pc:spChg>
        <pc:picChg chg="mod">
          <ac:chgData name="Anita Kovacevic" userId="e0d61ad8-48a2-4db4-9b8d-6274368732df" providerId="ADAL" clId="{B75DAFFF-82B8-49E6-B4D7-F57D72F2386D}" dt="2021-09-08T09:10:59.297" v="890" actId="14100"/>
          <ac:picMkLst>
            <pc:docMk/>
            <pc:sldMk cId="1720041408" sldId="2096"/>
            <ac:picMk id="3" creationId="{9940E2AE-BEF3-4B1E-A9BE-8CE6E4FD0D9F}"/>
          </ac:picMkLst>
        </pc:picChg>
      </pc:sldChg>
      <pc:sldChg chg="modSp add">
        <pc:chgData name="Anita Kovacevic" userId="e0d61ad8-48a2-4db4-9b8d-6274368732df" providerId="ADAL" clId="{B75DAFFF-82B8-49E6-B4D7-F57D72F2386D}" dt="2021-09-08T09:16:37.713" v="965" actId="20577"/>
        <pc:sldMkLst>
          <pc:docMk/>
          <pc:sldMk cId="8951485" sldId="2097"/>
        </pc:sldMkLst>
        <pc:spChg chg="mod">
          <ac:chgData name="Anita Kovacevic" userId="e0d61ad8-48a2-4db4-9b8d-6274368732df" providerId="ADAL" clId="{B75DAFFF-82B8-49E6-B4D7-F57D72F2386D}" dt="2021-09-08T09:16:37.713" v="965" actId="20577"/>
          <ac:spMkLst>
            <pc:docMk/>
            <pc:sldMk cId="8951485" sldId="2097"/>
            <ac:spMk id="8" creationId="{A6E0C855-5957-4DEE-812D-C5891B7F71DB}"/>
          </ac:spMkLst>
        </pc:spChg>
      </pc:sldChg>
      <pc:sldChg chg="add">
        <pc:chgData name="Anita Kovacevic" userId="e0d61ad8-48a2-4db4-9b8d-6274368732df" providerId="ADAL" clId="{B75DAFFF-82B8-49E6-B4D7-F57D72F2386D}" dt="2021-09-08T08:53:18.351" v="0"/>
        <pc:sldMkLst>
          <pc:docMk/>
          <pc:sldMk cId="1407681685" sldId="2099"/>
        </pc:sldMkLst>
      </pc:sldChg>
      <pc:sldChg chg="modSp add">
        <pc:chgData name="Anita Kovacevic" userId="e0d61ad8-48a2-4db4-9b8d-6274368732df" providerId="ADAL" clId="{B75DAFFF-82B8-49E6-B4D7-F57D72F2386D}" dt="2021-09-08T09:15:55.218" v="928" actId="20577"/>
        <pc:sldMkLst>
          <pc:docMk/>
          <pc:sldMk cId="2715703708" sldId="2100"/>
        </pc:sldMkLst>
        <pc:spChg chg="mod">
          <ac:chgData name="Anita Kovacevic" userId="e0d61ad8-48a2-4db4-9b8d-6274368732df" providerId="ADAL" clId="{B75DAFFF-82B8-49E6-B4D7-F57D72F2386D}" dt="2021-09-08T09:15:55.218" v="928" actId="20577"/>
          <ac:spMkLst>
            <pc:docMk/>
            <pc:sldMk cId="2715703708" sldId="2100"/>
            <ac:spMk id="8" creationId="{A6E0C855-5957-4DEE-812D-C5891B7F71DB}"/>
          </ac:spMkLst>
        </pc:spChg>
      </pc:sldChg>
      <pc:sldChg chg="modSp add">
        <pc:chgData name="Anita Kovacevic" userId="e0d61ad8-48a2-4db4-9b8d-6274368732df" providerId="ADAL" clId="{B75DAFFF-82B8-49E6-B4D7-F57D72F2386D}" dt="2021-09-08T09:06:19.932" v="692" actId="20577"/>
        <pc:sldMkLst>
          <pc:docMk/>
          <pc:sldMk cId="3051035542" sldId="2101"/>
        </pc:sldMkLst>
        <pc:spChg chg="mod">
          <ac:chgData name="Anita Kovacevic" userId="e0d61ad8-48a2-4db4-9b8d-6274368732df" providerId="ADAL" clId="{B75DAFFF-82B8-49E6-B4D7-F57D72F2386D}" dt="2021-09-08T09:06:19.932" v="692" actId="20577"/>
          <ac:spMkLst>
            <pc:docMk/>
            <pc:sldMk cId="3051035542" sldId="2101"/>
            <ac:spMk id="45" creationId="{2E55B84C-B62F-458F-A926-33AB003A8E83}"/>
          </ac:spMkLst>
        </pc:spChg>
      </pc:sldChg>
      <pc:sldChg chg="modSp add">
        <pc:chgData name="Anita Kovacevic" userId="e0d61ad8-48a2-4db4-9b8d-6274368732df" providerId="ADAL" clId="{B75DAFFF-82B8-49E6-B4D7-F57D72F2386D}" dt="2021-09-08T09:07:55.348" v="784" actId="20577"/>
        <pc:sldMkLst>
          <pc:docMk/>
          <pc:sldMk cId="2828036040" sldId="2102"/>
        </pc:sldMkLst>
        <pc:spChg chg="mod">
          <ac:chgData name="Anita Kovacevic" userId="e0d61ad8-48a2-4db4-9b8d-6274368732df" providerId="ADAL" clId="{B75DAFFF-82B8-49E6-B4D7-F57D72F2386D}" dt="2021-09-08T09:07:55.348" v="784" actId="20577"/>
          <ac:spMkLst>
            <pc:docMk/>
            <pc:sldMk cId="2828036040" sldId="2102"/>
            <ac:spMk id="45" creationId="{2E55B84C-B62F-458F-A926-33AB003A8E83}"/>
          </ac:spMkLst>
        </pc:spChg>
      </pc:sldChg>
      <pc:sldChg chg="modSp add">
        <pc:chgData name="Anita Kovacevic" userId="e0d61ad8-48a2-4db4-9b8d-6274368732df" providerId="ADAL" clId="{B75DAFFF-82B8-49E6-B4D7-F57D72F2386D}" dt="2021-09-08T09:07:58.739" v="785" actId="20577"/>
        <pc:sldMkLst>
          <pc:docMk/>
          <pc:sldMk cId="3829060447" sldId="2103"/>
        </pc:sldMkLst>
        <pc:spChg chg="mod">
          <ac:chgData name="Anita Kovacevic" userId="e0d61ad8-48a2-4db4-9b8d-6274368732df" providerId="ADAL" clId="{B75DAFFF-82B8-49E6-B4D7-F57D72F2386D}" dt="2021-09-08T09:07:58.739" v="785" actId="20577"/>
          <ac:spMkLst>
            <pc:docMk/>
            <pc:sldMk cId="3829060447" sldId="2103"/>
            <ac:spMk id="45" creationId="{2E55B84C-B62F-458F-A926-33AB003A8E83}"/>
          </ac:spMkLst>
        </pc:spChg>
      </pc:sldChg>
      <pc:sldChg chg="modSp add">
        <pc:chgData name="Anita Kovacevic" userId="e0d61ad8-48a2-4db4-9b8d-6274368732df" providerId="ADAL" clId="{B75DAFFF-82B8-49E6-B4D7-F57D72F2386D}" dt="2021-09-08T09:06:48.279" v="709" actId="20577"/>
        <pc:sldMkLst>
          <pc:docMk/>
          <pc:sldMk cId="3809751489" sldId="2104"/>
        </pc:sldMkLst>
        <pc:spChg chg="mod">
          <ac:chgData name="Anita Kovacevic" userId="e0d61ad8-48a2-4db4-9b8d-6274368732df" providerId="ADAL" clId="{B75DAFFF-82B8-49E6-B4D7-F57D72F2386D}" dt="2021-09-08T09:06:48.279" v="709" actId="20577"/>
          <ac:spMkLst>
            <pc:docMk/>
            <pc:sldMk cId="3809751489" sldId="2104"/>
            <ac:spMk id="45" creationId="{2E55B84C-B62F-458F-A926-33AB003A8E83}"/>
          </ac:spMkLst>
        </pc:spChg>
      </pc:sldChg>
      <pc:sldChg chg="add">
        <pc:chgData name="Anita Kovacevic" userId="e0d61ad8-48a2-4db4-9b8d-6274368732df" providerId="ADAL" clId="{B75DAFFF-82B8-49E6-B4D7-F57D72F2386D}" dt="2021-09-08T08:53:18.351" v="0"/>
        <pc:sldMkLst>
          <pc:docMk/>
          <pc:sldMk cId="726131602" sldId="2105"/>
        </pc:sldMkLst>
      </pc:sldChg>
      <pc:sldChg chg="modSp add">
        <pc:chgData name="Anita Kovacevic" userId="e0d61ad8-48a2-4db4-9b8d-6274368732df" providerId="ADAL" clId="{B75DAFFF-82B8-49E6-B4D7-F57D72F2386D}" dt="2021-09-08T09:08:22.759" v="809" actId="20577"/>
        <pc:sldMkLst>
          <pc:docMk/>
          <pc:sldMk cId="811017075" sldId="2106"/>
        </pc:sldMkLst>
        <pc:spChg chg="mod">
          <ac:chgData name="Anita Kovacevic" userId="e0d61ad8-48a2-4db4-9b8d-6274368732df" providerId="ADAL" clId="{B75DAFFF-82B8-49E6-B4D7-F57D72F2386D}" dt="2021-09-08T09:08:22.759" v="809" actId="20577"/>
          <ac:spMkLst>
            <pc:docMk/>
            <pc:sldMk cId="811017075" sldId="2106"/>
            <ac:spMk id="45" creationId="{2E55B84C-B62F-458F-A926-33AB003A8E83}"/>
          </ac:spMkLst>
        </pc:spChg>
      </pc:sldChg>
      <pc:sldChg chg="modSp add">
        <pc:chgData name="Anita Kovacevic" userId="e0d61ad8-48a2-4db4-9b8d-6274368732df" providerId="ADAL" clId="{B75DAFFF-82B8-49E6-B4D7-F57D72F2386D}" dt="2021-09-08T09:08:55.631" v="828" actId="1076"/>
        <pc:sldMkLst>
          <pc:docMk/>
          <pc:sldMk cId="1730029878" sldId="2108"/>
        </pc:sldMkLst>
        <pc:spChg chg="mod">
          <ac:chgData name="Anita Kovacevic" userId="e0d61ad8-48a2-4db4-9b8d-6274368732df" providerId="ADAL" clId="{B75DAFFF-82B8-49E6-B4D7-F57D72F2386D}" dt="2021-09-08T09:08:50.721" v="827" actId="14100"/>
          <ac:spMkLst>
            <pc:docMk/>
            <pc:sldMk cId="1730029878" sldId="2108"/>
            <ac:spMk id="45" creationId="{2E55B84C-B62F-458F-A926-33AB003A8E83}"/>
          </ac:spMkLst>
        </pc:spChg>
        <pc:picChg chg="mod">
          <ac:chgData name="Anita Kovacevic" userId="e0d61ad8-48a2-4db4-9b8d-6274368732df" providerId="ADAL" clId="{B75DAFFF-82B8-49E6-B4D7-F57D72F2386D}" dt="2021-09-08T09:08:55.631" v="828" actId="1076"/>
          <ac:picMkLst>
            <pc:docMk/>
            <pc:sldMk cId="1730029878" sldId="2108"/>
            <ac:picMk id="1028" creationId="{9530E12B-ACBC-4A3F-8AEC-54300FC9EF30}"/>
          </ac:picMkLst>
        </pc:picChg>
      </pc:sldChg>
      <pc:sldChg chg="modSp add">
        <pc:chgData name="Anita Kovacevic" userId="e0d61ad8-48a2-4db4-9b8d-6274368732df" providerId="ADAL" clId="{B75DAFFF-82B8-49E6-B4D7-F57D72F2386D}" dt="2021-09-08T08:55:49.473" v="170" actId="20577"/>
        <pc:sldMkLst>
          <pc:docMk/>
          <pc:sldMk cId="1786878310" sldId="2120"/>
        </pc:sldMkLst>
        <pc:spChg chg="mod">
          <ac:chgData name="Anita Kovacevic" userId="e0d61ad8-48a2-4db4-9b8d-6274368732df" providerId="ADAL" clId="{B75DAFFF-82B8-49E6-B4D7-F57D72F2386D}" dt="2021-09-08T08:55:49.473" v="170" actId="20577"/>
          <ac:spMkLst>
            <pc:docMk/>
            <pc:sldMk cId="1786878310" sldId="2120"/>
            <ac:spMk id="19" creationId="{173D1534-A247-435F-9C74-008E87FADEAE}"/>
          </ac:spMkLst>
        </pc:spChg>
      </pc:sldChg>
      <pc:sldChg chg="modSp add">
        <pc:chgData name="Anita Kovacevic" userId="e0d61ad8-48a2-4db4-9b8d-6274368732df" providerId="ADAL" clId="{B75DAFFF-82B8-49E6-B4D7-F57D72F2386D}" dt="2021-09-08T08:59:09.652" v="265" actId="20577"/>
        <pc:sldMkLst>
          <pc:docMk/>
          <pc:sldMk cId="3375253957" sldId="2121"/>
        </pc:sldMkLst>
        <pc:spChg chg="mod">
          <ac:chgData name="Anita Kovacevic" userId="e0d61ad8-48a2-4db4-9b8d-6274368732df" providerId="ADAL" clId="{B75DAFFF-82B8-49E6-B4D7-F57D72F2386D}" dt="2021-09-08T08:59:09.652" v="265" actId="20577"/>
          <ac:spMkLst>
            <pc:docMk/>
            <pc:sldMk cId="3375253957" sldId="2121"/>
            <ac:spMk id="19" creationId="{173D1534-A247-435F-9C74-008E87FADEAE}"/>
          </ac:spMkLst>
        </pc:spChg>
      </pc:sldChg>
      <pc:sldChg chg="modSp add">
        <pc:chgData name="Anita Kovacevic" userId="e0d61ad8-48a2-4db4-9b8d-6274368732df" providerId="ADAL" clId="{B75DAFFF-82B8-49E6-B4D7-F57D72F2386D}" dt="2021-09-08T09:09:07.661" v="838" actId="20577"/>
        <pc:sldMkLst>
          <pc:docMk/>
          <pc:sldMk cId="3204799988" sldId="2122"/>
        </pc:sldMkLst>
        <pc:spChg chg="mod">
          <ac:chgData name="Anita Kovacevic" userId="e0d61ad8-48a2-4db4-9b8d-6274368732df" providerId="ADAL" clId="{B75DAFFF-82B8-49E6-B4D7-F57D72F2386D}" dt="2021-09-08T09:09:07.661" v="838" actId="20577"/>
          <ac:spMkLst>
            <pc:docMk/>
            <pc:sldMk cId="3204799988" sldId="2122"/>
            <ac:spMk id="19" creationId="{173D1534-A247-435F-9C74-008E87FADEAE}"/>
          </ac:spMkLst>
        </pc:spChg>
      </pc:sldChg>
      <pc:sldChg chg="modSp add">
        <pc:chgData name="Anita Kovacevic" userId="e0d61ad8-48a2-4db4-9b8d-6274368732df" providerId="ADAL" clId="{B75DAFFF-82B8-49E6-B4D7-F57D72F2386D}" dt="2021-09-08T09:10:00.181" v="864" actId="20577"/>
        <pc:sldMkLst>
          <pc:docMk/>
          <pc:sldMk cId="1465727789" sldId="2123"/>
        </pc:sldMkLst>
        <pc:spChg chg="mod">
          <ac:chgData name="Anita Kovacevic" userId="e0d61ad8-48a2-4db4-9b8d-6274368732df" providerId="ADAL" clId="{B75DAFFF-82B8-49E6-B4D7-F57D72F2386D}" dt="2021-09-08T09:10:00.181" v="864" actId="20577"/>
          <ac:spMkLst>
            <pc:docMk/>
            <pc:sldMk cId="1465727789" sldId="2123"/>
            <ac:spMk id="19" creationId="{173D1534-A247-435F-9C74-008E87FADEAE}"/>
          </ac:spMkLst>
        </pc:spChg>
      </pc:sldChg>
      <pc:sldChg chg="modSp add">
        <pc:chgData name="Anita Kovacevic" userId="e0d61ad8-48a2-4db4-9b8d-6274368732df" providerId="ADAL" clId="{B75DAFFF-82B8-49E6-B4D7-F57D72F2386D}" dt="2021-09-08T09:16:44.091" v="968" actId="20577"/>
        <pc:sldMkLst>
          <pc:docMk/>
          <pc:sldMk cId="3748152002" sldId="2124"/>
        </pc:sldMkLst>
        <pc:spChg chg="mod">
          <ac:chgData name="Anita Kovacevic" userId="e0d61ad8-48a2-4db4-9b8d-6274368732df" providerId="ADAL" clId="{B75DAFFF-82B8-49E6-B4D7-F57D72F2386D}" dt="2021-09-08T09:16:44.091" v="968" actId="20577"/>
          <ac:spMkLst>
            <pc:docMk/>
            <pc:sldMk cId="3748152002" sldId="2124"/>
            <ac:spMk id="19" creationId="{173D1534-A247-435F-9C74-008E87FADEAE}"/>
          </ac:spMkLst>
        </pc:spChg>
      </pc:sldChg>
      <pc:sldMasterChg chg="del delSldLayout">
        <pc:chgData name="Anita Kovacevic" userId="e0d61ad8-48a2-4db4-9b8d-6274368732df" providerId="ADAL" clId="{B75DAFFF-82B8-49E6-B4D7-F57D72F2386D}" dt="2021-09-08T08:53:33.877" v="14" actId="2696"/>
        <pc:sldMasterMkLst>
          <pc:docMk/>
          <pc:sldMasterMk cId="1427807705" sldId="2147483648"/>
        </pc:sldMasterMkLst>
        <pc:sldLayoutChg chg="del">
          <pc:chgData name="Anita Kovacevic" userId="e0d61ad8-48a2-4db4-9b8d-6274368732df" providerId="ADAL" clId="{B75DAFFF-82B8-49E6-B4D7-F57D72F2386D}" dt="2021-09-08T08:53:33.871" v="3" actId="2696"/>
          <pc:sldLayoutMkLst>
            <pc:docMk/>
            <pc:sldMasterMk cId="1427807705" sldId="2147483648"/>
            <pc:sldLayoutMk cId="2148053981" sldId="2147483649"/>
          </pc:sldLayoutMkLst>
        </pc:sldLayoutChg>
        <pc:sldLayoutChg chg="del">
          <pc:chgData name="Anita Kovacevic" userId="e0d61ad8-48a2-4db4-9b8d-6274368732df" providerId="ADAL" clId="{B75DAFFF-82B8-49E6-B4D7-F57D72F2386D}" dt="2021-09-08T08:53:33.872" v="4" actId="2696"/>
          <pc:sldLayoutMkLst>
            <pc:docMk/>
            <pc:sldMasterMk cId="1427807705" sldId="2147483648"/>
            <pc:sldLayoutMk cId="3441303539" sldId="2147483650"/>
          </pc:sldLayoutMkLst>
        </pc:sldLayoutChg>
        <pc:sldLayoutChg chg="del">
          <pc:chgData name="Anita Kovacevic" userId="e0d61ad8-48a2-4db4-9b8d-6274368732df" providerId="ADAL" clId="{B75DAFFF-82B8-49E6-B4D7-F57D72F2386D}" dt="2021-09-08T08:53:33.873" v="5" actId="2696"/>
          <pc:sldLayoutMkLst>
            <pc:docMk/>
            <pc:sldMasterMk cId="1427807705" sldId="2147483648"/>
            <pc:sldLayoutMk cId="127868536" sldId="2147483651"/>
          </pc:sldLayoutMkLst>
        </pc:sldLayoutChg>
        <pc:sldLayoutChg chg="del">
          <pc:chgData name="Anita Kovacevic" userId="e0d61ad8-48a2-4db4-9b8d-6274368732df" providerId="ADAL" clId="{B75DAFFF-82B8-49E6-B4D7-F57D72F2386D}" dt="2021-09-08T08:53:33.873" v="6" actId="2696"/>
          <pc:sldLayoutMkLst>
            <pc:docMk/>
            <pc:sldMasterMk cId="1427807705" sldId="2147483648"/>
            <pc:sldLayoutMk cId="407245241" sldId="2147483652"/>
          </pc:sldLayoutMkLst>
        </pc:sldLayoutChg>
        <pc:sldLayoutChg chg="del">
          <pc:chgData name="Anita Kovacevic" userId="e0d61ad8-48a2-4db4-9b8d-6274368732df" providerId="ADAL" clId="{B75DAFFF-82B8-49E6-B4D7-F57D72F2386D}" dt="2021-09-08T08:53:33.874" v="7" actId="2696"/>
          <pc:sldLayoutMkLst>
            <pc:docMk/>
            <pc:sldMasterMk cId="1427807705" sldId="2147483648"/>
            <pc:sldLayoutMk cId="1302069203" sldId="2147483653"/>
          </pc:sldLayoutMkLst>
        </pc:sldLayoutChg>
        <pc:sldLayoutChg chg="del">
          <pc:chgData name="Anita Kovacevic" userId="e0d61ad8-48a2-4db4-9b8d-6274368732df" providerId="ADAL" clId="{B75DAFFF-82B8-49E6-B4D7-F57D72F2386D}" dt="2021-09-08T08:53:33.874" v="8" actId="2696"/>
          <pc:sldLayoutMkLst>
            <pc:docMk/>
            <pc:sldMasterMk cId="1427807705" sldId="2147483648"/>
            <pc:sldLayoutMk cId="3819347377" sldId="2147483654"/>
          </pc:sldLayoutMkLst>
        </pc:sldLayoutChg>
        <pc:sldLayoutChg chg="del">
          <pc:chgData name="Anita Kovacevic" userId="e0d61ad8-48a2-4db4-9b8d-6274368732df" providerId="ADAL" clId="{B75DAFFF-82B8-49E6-B4D7-F57D72F2386D}" dt="2021-09-08T08:53:33.874" v="9" actId="2696"/>
          <pc:sldLayoutMkLst>
            <pc:docMk/>
            <pc:sldMasterMk cId="1427807705" sldId="2147483648"/>
            <pc:sldLayoutMk cId="1430843338" sldId="2147483655"/>
          </pc:sldLayoutMkLst>
        </pc:sldLayoutChg>
        <pc:sldLayoutChg chg="del">
          <pc:chgData name="Anita Kovacevic" userId="e0d61ad8-48a2-4db4-9b8d-6274368732df" providerId="ADAL" clId="{B75DAFFF-82B8-49E6-B4D7-F57D72F2386D}" dt="2021-09-08T08:53:33.875" v="10" actId="2696"/>
          <pc:sldLayoutMkLst>
            <pc:docMk/>
            <pc:sldMasterMk cId="1427807705" sldId="2147483648"/>
            <pc:sldLayoutMk cId="548580777" sldId="2147483656"/>
          </pc:sldLayoutMkLst>
        </pc:sldLayoutChg>
        <pc:sldLayoutChg chg="del">
          <pc:chgData name="Anita Kovacevic" userId="e0d61ad8-48a2-4db4-9b8d-6274368732df" providerId="ADAL" clId="{B75DAFFF-82B8-49E6-B4D7-F57D72F2386D}" dt="2021-09-08T08:53:33.875" v="11" actId="2696"/>
          <pc:sldLayoutMkLst>
            <pc:docMk/>
            <pc:sldMasterMk cId="1427807705" sldId="2147483648"/>
            <pc:sldLayoutMk cId="2216261632" sldId="2147483657"/>
          </pc:sldLayoutMkLst>
        </pc:sldLayoutChg>
        <pc:sldLayoutChg chg="del">
          <pc:chgData name="Anita Kovacevic" userId="e0d61ad8-48a2-4db4-9b8d-6274368732df" providerId="ADAL" clId="{B75DAFFF-82B8-49E6-B4D7-F57D72F2386D}" dt="2021-09-08T08:53:33.876" v="12" actId="2696"/>
          <pc:sldLayoutMkLst>
            <pc:docMk/>
            <pc:sldMasterMk cId="1427807705" sldId="2147483648"/>
            <pc:sldLayoutMk cId="2144949807" sldId="2147483658"/>
          </pc:sldLayoutMkLst>
        </pc:sldLayoutChg>
        <pc:sldLayoutChg chg="del">
          <pc:chgData name="Anita Kovacevic" userId="e0d61ad8-48a2-4db4-9b8d-6274368732df" providerId="ADAL" clId="{B75DAFFF-82B8-49E6-B4D7-F57D72F2386D}" dt="2021-09-08T08:53:33.876" v="13" actId="2696"/>
          <pc:sldLayoutMkLst>
            <pc:docMk/>
            <pc:sldMasterMk cId="1427807705" sldId="2147483648"/>
            <pc:sldLayoutMk cId="6804385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33BED-225F-4984-85EA-9D7D7CDE2DC3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9BFB3-3F16-4EE1-8B75-26F3CEEE3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8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540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11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5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191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73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98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549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090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63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24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8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4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1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5161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962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41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35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67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9591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1711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31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557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96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2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62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592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48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66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9170">
              <a:lnSpc>
                <a:spcPct val="90000"/>
              </a:lnSpc>
              <a:spcBef>
                <a:spcPts val="1067"/>
              </a:spcBef>
            </a:pPr>
            <a:endParaRPr lang="en-US" sz="1200" baseline="0" dirty="0">
              <a:latin typeface="Stolzl Book" panose="00000500000000000000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EF887-2EE9-4511-8BEE-25CD7A2B83C0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14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A8D8B-9DB0-4C33-A81C-8F37F610C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9038C-D4CC-4050-8A26-54A198A811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21D41-C5F9-49E2-9A23-A0C4C4AEC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B1542-03BE-40A8-B21F-525D5394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EE7B2-0338-4987-87ED-54263182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6C2C3-FBF1-4678-AE1D-FA95D62FD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69149-5902-4EFF-A05B-A407FD9F5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494CB-2F58-446E-9CCA-1A602540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B9ED-B026-487B-B06E-DB3B8A1E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50852-D28C-44B2-A09A-D34CD0F5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8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FC6151-33F5-4C70-AAE1-67112735D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4F12F2-7356-4B46-97CF-4BE936234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CA19-0099-4344-9388-29716537A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E557E-2D74-44E9-AE6F-A75779E3F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AFBD1-E85A-4EC3-95A8-212A06A1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5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4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191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3674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1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1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5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6EEE-C086-4B70-BDA9-DA35AA44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580B2-7C90-47C5-B494-CE07B1B2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D262A-8F1D-4507-9498-9531F7263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7390-1C7F-4857-971D-1188664A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5EE8E-A2AB-446C-B8F7-FD646382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2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91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2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77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7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BD9B-786A-6646-B0C5-CC3B524336FB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856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7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6020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764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473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8680-5E77-4831-B898-CEB88D5EC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CA60-47EC-4C2D-B5B6-7F1982386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69D00-E63E-4558-A47E-6593152FE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068D-2E7A-4FB2-8D00-5BAB4493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EF36-7017-42F6-BEC7-92E49A76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11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ingl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9926" y="443832"/>
            <a:ext cx="8485364" cy="3690017"/>
          </a:xfrm>
          <a:prstGeom prst="rect">
            <a:avLst/>
          </a:prstGeom>
        </p:spPr>
        <p:txBody>
          <a:bodyPr lIns="0" anchor="t" anchorCtr="0"/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9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177" y="685800"/>
            <a:ext cx="10969273" cy="277706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2" y="3728898"/>
            <a:ext cx="10941047" cy="1638968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224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8893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Body tx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3875" y="685800"/>
            <a:ext cx="11163300" cy="676275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581150"/>
            <a:ext cx="11153775" cy="4867274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r>
              <a:rPr lang="hr-HR" dirty="0"/>
              <a:t>body text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47979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orient="horz" pos="3475">
          <p15:clr>
            <a:srgbClr val="FBAE40"/>
          </p15:clr>
        </p15:guide>
        <p15:guide id="3" pos="2328">
          <p15:clr>
            <a:srgbClr val="FBAE40"/>
          </p15:clr>
        </p15:guide>
        <p15:guide id="4" orient="horz" pos="1049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der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85926"/>
            <a:ext cx="11048293" cy="3152774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05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50" y="3276599"/>
            <a:ext cx="1112449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5664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talic + subtitl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1651001"/>
            <a:ext cx="11103681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3276599"/>
            <a:ext cx="11105443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582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784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1" y="3090333"/>
            <a:ext cx="11172824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99533"/>
            <a:ext cx="11163299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770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674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+ objects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3875" y="3090333"/>
            <a:ext cx="11103681" cy="2786592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1" y="499533"/>
            <a:ext cx="11105444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0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674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Title,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3875" y="1972733"/>
            <a:ext cx="5447949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2925" y="3078334"/>
            <a:ext cx="5417609" cy="23488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29792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2" y="3069866"/>
            <a:ext cx="5528027" cy="2365734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584201"/>
            <a:ext cx="11153775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043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54DB-7E59-4473-AB52-9D293454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DAA7-D3A2-4818-A322-7B6CB89EF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7E51DD-71DC-4F7A-AD27-EA83019D1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3D171-6E44-4DDB-B6B6-E1EAD4A4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CA871-930E-4D7F-9D67-C813EF779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E419B-2F4F-4690-BBAF-76957658C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24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10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60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Subtitle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905933"/>
            <a:ext cx="5283200" cy="2064656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225801"/>
            <a:ext cx="5294489" cy="2192867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2545" y="914401"/>
            <a:ext cx="5395011" cy="203925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32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39935" y="3242733"/>
            <a:ext cx="5398909" cy="2175935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4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937">
          <p15:clr>
            <a:srgbClr val="FBAE40"/>
          </p15:clr>
        </p15:guide>
        <p15:guide id="3" pos="6743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S Maquette Pro" panose="02000603000000020004" pitchFamily="50" charset="-18"/>
              </a:defRPr>
            </a:lvl1pPr>
          </a:lstStyle>
          <a:p>
            <a:r>
              <a:rPr lang="en-US"/>
              <a:t>Click icon to add picture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5168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1625600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328050" cy="1617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341">
          <p15:clr>
            <a:srgbClr val="FBAE40"/>
          </p15:clr>
        </p15:guide>
        <p15:guide id="1" orient="horz" pos="822">
          <p15:clr>
            <a:srgbClr val="FBAE40"/>
          </p15:clr>
        </p15:guide>
        <p15:guide id="4" pos="6743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- Title, object, t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312" y="3793068"/>
            <a:ext cx="5452533" cy="2252132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01975" y="3793068"/>
            <a:ext cx="5269136" cy="2252133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6279396" y="2087255"/>
            <a:ext cx="5359448" cy="1536478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598312" y="2087255"/>
            <a:ext cx="5475112" cy="1528012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Object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8311" y="584201"/>
            <a:ext cx="11029245" cy="1279356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09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6743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30451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8311" y="1651001"/>
            <a:ext cx="11029245" cy="1363133"/>
          </a:xfrm>
          <a:prstGeom prst="rect">
            <a:avLst/>
          </a:prstGeom>
        </p:spPr>
        <p:txBody>
          <a:bodyPr lIns="0" anchor="t" anchorCtr="0"/>
          <a:lstStyle>
            <a:lvl1pPr>
              <a:defRPr sz="52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„</a:t>
            </a:r>
            <a:r>
              <a:rPr lang="en-US" dirty="0"/>
              <a:t>Click to edit Master title style</a:t>
            </a:r>
            <a:r>
              <a:rPr lang="hr-HR" dirty="0"/>
              <a:t>”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2178" y="3276599"/>
            <a:ext cx="11006665" cy="1371601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 marL="0" indent="0" algn="l">
              <a:buNone/>
              <a:defRPr sz="3600" cap="small" baseline="0">
                <a:solidFill>
                  <a:srgbClr val="DF7423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58702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38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475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311" y="3090333"/>
            <a:ext cx="11029245" cy="2328334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698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3" orient="horz" pos="145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505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8312" y="1972733"/>
            <a:ext cx="5373512" cy="98213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1" y="3078334"/>
            <a:ext cx="5350933" cy="2966866"/>
          </a:xfrm>
          <a:prstGeom prst="rect">
            <a:avLst/>
          </a:prstGeom>
        </p:spPr>
        <p:txBody>
          <a:bodyPr lIns="0"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38333" y="1964267"/>
            <a:ext cx="5511801" cy="99906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 cap="sm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c</a:t>
            </a:r>
            <a:r>
              <a:rPr lang="en-US" dirty="0"/>
              <a:t>lick to edit </a:t>
            </a:r>
            <a:r>
              <a:rPr lang="hr-HR" dirty="0"/>
              <a:t>m</a:t>
            </a:r>
            <a:r>
              <a:rPr lang="en-US" dirty="0"/>
              <a:t>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49623" y="3069866"/>
            <a:ext cx="5500512" cy="2983801"/>
          </a:xfrm>
          <a:prstGeom prst="rect">
            <a:avLst/>
          </a:prstGeom>
        </p:spPr>
        <p:txBody>
          <a:bodyPr/>
          <a:lstStyle>
            <a:lvl2pPr marL="0" indent="0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8000">
              <a:defRPr/>
            </a:lvl3pPr>
            <a:lvl4pPr marL="1188000">
              <a:defRPr/>
            </a:lvl4pPr>
            <a:lvl5pPr marL="1548000">
              <a:defRPr/>
            </a:lvl5pPr>
          </a:lstStyle>
          <a:p>
            <a:pPr lvl="1"/>
            <a:r>
              <a:rPr lang="hr-HR" dirty="0"/>
              <a:t>Text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84201"/>
            <a:ext cx="11040533" cy="1186223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730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5057">
          <p15:clr>
            <a:srgbClr val="FBAE40"/>
          </p15:clr>
        </p15:guide>
        <p15:guide id="3" orient="horz" pos="38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A321-93DE-47D4-9D8A-ACD2E0E9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500A5-A737-48E7-A91B-15483BB55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8A0BD-A276-44EF-A70F-E941C62CF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9EE2F7-E838-4A9A-8B70-422B9521A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3D2064-1C2E-4C6B-AC28-6C0BD650B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DD2CA1-8D81-4730-9AEA-3D94A9372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0A78E5-57F4-4305-AEB3-5C2B37A3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117F8-8B4A-4852-B296-A2BAF636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42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98311" y="3090333"/>
            <a:ext cx="11029245" cy="2946400"/>
          </a:xfrm>
          <a:prstGeom prst="rect">
            <a:avLst/>
          </a:prstGeom>
        </p:spPr>
        <p:txBody>
          <a:bodyPr>
            <a:normAutofit/>
          </a:bodyPr>
          <a:lstStyle>
            <a:lvl1pPr marL="288000" indent="-288000">
              <a:buFont typeface="Calibri Light" panose="020F0302020204030204" pitchFamily="34" charset="0"/>
              <a:buChar char="•"/>
              <a:defRPr sz="3200">
                <a:solidFill>
                  <a:srgbClr val="DF7423"/>
                </a:solidFill>
                <a:latin typeface="+mj-lt"/>
              </a:defRPr>
            </a:lvl1pPr>
            <a:lvl2pPr marL="468000" indent="-216000">
              <a:defRPr>
                <a:solidFill>
                  <a:srgbClr val="DF7423"/>
                </a:solidFill>
                <a:latin typeface="+mj-lt"/>
              </a:defRPr>
            </a:lvl2pPr>
            <a:lvl3pPr marL="756000" indent="-144000">
              <a:defRPr>
                <a:solidFill>
                  <a:srgbClr val="DF7423"/>
                </a:solidFill>
                <a:latin typeface="+mj-lt"/>
              </a:defRPr>
            </a:lvl3pPr>
            <a:lvl4pPr marL="1116000" indent="-144000">
              <a:defRPr>
                <a:solidFill>
                  <a:srgbClr val="DF7423"/>
                </a:solidFill>
                <a:latin typeface="+mj-lt"/>
              </a:defRPr>
            </a:lvl4pPr>
            <a:lvl5pPr marL="1476000" indent="-144000">
              <a:defRPr>
                <a:solidFill>
                  <a:srgbClr val="DF7423"/>
                </a:solidFill>
                <a:latin typeface="+mj-lt"/>
              </a:defRPr>
            </a:lvl5pPr>
          </a:lstStyle>
          <a:p>
            <a:pPr lvl="0"/>
            <a:r>
              <a:rPr lang="hr-HR" dirty="0"/>
              <a:t>First level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8311" y="499533"/>
            <a:ext cx="11040533" cy="2495438"/>
          </a:xfrm>
          <a:prstGeom prst="rect">
            <a:avLst/>
          </a:prstGeom>
        </p:spPr>
        <p:txBody>
          <a:bodyPr lIns="0" anchor="b" anchorCtr="0">
            <a:normAutofit/>
          </a:bodyPr>
          <a:lstStyle>
            <a:lvl1pPr>
              <a:defRPr sz="4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60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orient="horz" pos="145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50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BE41-786B-4B7C-B3EC-B5624BB6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7E76B-2DF2-48C5-BB5A-406EA916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BB9984-8C8B-4E39-928E-0A7F31608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2BCA9-F961-437E-A1F8-FF648978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15DD0-B503-4A65-8E4C-D21E81FF2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1FD4D-86E2-4AE8-9844-1BC42F17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96396-12DE-411B-912B-8304B4CB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65F4-59EE-44A4-8AA4-FB23FAEC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FDE7-EB36-45AD-8D22-AF547D18C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5D9B0-CDBF-41D8-A05B-FEC79F12B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E70CC-C2CC-4044-98D6-54AD64695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AC17F-E58A-4126-BF30-DDE781AA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87457-0759-4B20-923A-4C4F5190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286B-C8C3-4018-ADDD-3B22EF44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F5A7F-0791-481D-A726-39126E3AE0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55533-C366-4E25-A650-45A2A2F56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8EEF32-DE5B-4102-B65D-ED89412F4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66560-3021-4CA8-B25A-C72BE190D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3252D-AF5E-4528-9316-9CB3E636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07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86B8D-3687-4A0F-8153-8815122E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4772F-D42C-4CE4-A21C-166CE52CA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B06FB-3328-4D6F-B410-6BB31ADEB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FFC0-F7F8-49AE-853D-99727CFE97BD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5ED3E-BA43-49F8-BE99-B7C8AB1F3A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613FE-A3C7-4439-8F93-AD3F6DCF1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11DA-DFD1-4A61-BAB4-965279F07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BD9B-786A-6646-B0C5-CC3B524336FB}" type="datetimeFigureOut">
              <a:rPr lang="en-US" smtClean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A29A-F806-A24F-B626-C1FAAB9D8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75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9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ablemachine.withgoogle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project/deepfac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ypi.org/project/deepface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6" t="26670" r="2342" b="21388"/>
          <a:stretch/>
        </p:blipFill>
        <p:spPr>
          <a:xfrm>
            <a:off x="2963" y="0"/>
            <a:ext cx="11773358" cy="685800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21734" y="855610"/>
            <a:ext cx="980342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E+ ADSEE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Applied Data Science Educational Ecosystem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Retail</a:t>
            </a:r>
            <a:endParaRPr lang="hr-HR" sz="4000" dirty="0">
              <a:solidFill>
                <a:prstClr val="white"/>
              </a:solidFill>
              <a:latin typeface="Stolzl Book" panose="0000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Result</a:t>
            </a:r>
            <a:r>
              <a:rPr kumimoji="0" lang="hr-H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Decomposition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pitchFamily="50" charset="-18"/>
              <a:ea typeface="+mn-ea"/>
              <a:cs typeface="+mn-cs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963" y="5591514"/>
            <a:ext cx="12189037" cy="1266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50" y="5575737"/>
            <a:ext cx="2120757" cy="119292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396" y="5774688"/>
            <a:ext cx="4150380" cy="9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2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059427" y="632899"/>
            <a:ext cx="1098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Q21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Quick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1309036" y="2331682"/>
            <a:ext cx="10173904" cy="933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What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information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are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we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lang="hr-HR" sz="3200" dirty="0" err="1">
                <a:solidFill>
                  <a:prstClr val="white"/>
                </a:solidFill>
                <a:latin typeface="Stolzl Book" panose="00000500000000000000" charset="0"/>
              </a:rPr>
              <a:t>acquiring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5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0959164" cy="408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system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flow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outline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Step 1.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– getting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video from YouTube and storing it locally on our server. Total size of 11 min high resolution video was around 500 MB.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Step 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-  extract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image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every 5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second of video.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Result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A video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which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is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11 min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long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and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gives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us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total of 133 images</a:t>
            </a:r>
          </a:p>
        </p:txBody>
      </p:sp>
    </p:spTree>
    <p:extLst>
      <p:ext uri="{BB962C8B-B14F-4D97-AF65-F5344CB8AC3E}">
        <p14:creationId xmlns:p14="http://schemas.microsoft.com/office/powerpoint/2010/main" val="194099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rveillance, Spying, Computer, Screen">
            <a:extLst>
              <a:ext uri="{FF2B5EF4-FFF2-40B4-BE49-F238E27FC236}">
                <a16:creationId xmlns:a16="http://schemas.microsoft.com/office/drawing/2014/main" id="{7E106984-DDD8-44EA-B6A0-0C890EE28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908" y="2705185"/>
            <a:ext cx="3479489" cy="2319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72603" y="1265799"/>
            <a:ext cx="10384382" cy="4381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System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flow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i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Step 1.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– getting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video from YouTube and storing it locally on our server. T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he t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size of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video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11 min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long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high resolution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500 MB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video.</a:t>
            </a: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Step 2.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-  extract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ing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image every 5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sec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Result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: a 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video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which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is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11 min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long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gives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us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video total of 133 images</a:t>
            </a:r>
          </a:p>
        </p:txBody>
      </p:sp>
    </p:spTree>
    <p:extLst>
      <p:ext uri="{BB962C8B-B14F-4D97-AF65-F5344CB8AC3E}">
        <p14:creationId xmlns:p14="http://schemas.microsoft.com/office/powerpoint/2010/main" val="4272310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086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ystem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uses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 vision technique to identify objects.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 vision is a field of artificial intelligence that trains computers to interpret and understand the visual world, or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world as we, humans, see it. 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sing digital images from cameras and computers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 can accurately identify and classify various objects — and then react to what they “see.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355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086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ystem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uses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 vision technique to identify objects.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 vision is a field of artificial intelligence that trains computers to interpret and understand the visual world, or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world as we, humans, see it. 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Using digital images from cameras and computers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 can accurately identify and classify various objects — and then react to what they “see.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34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08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The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dentification of different object types in images and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video: people, animals, cars, bicycles, bags…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We can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create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algorithm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that will be trained to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recognize specific types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of objects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like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men o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r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women belonging to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specific age group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DA29FD-DC21-4B80-8869-D96219563F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70" y="2961800"/>
            <a:ext cx="6110728" cy="264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03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086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How can this technology help us in marketing?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odern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marketing likes to deliver “targeted” ads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If you don’t know who is watching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then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 can show just about any ad and hope that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person who is watching will be interested.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But if I show you that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person is male in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28-35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year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old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age group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n you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will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know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that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 will not show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ad about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pension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plan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 that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type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of audience. </a:t>
            </a:r>
          </a:p>
        </p:txBody>
      </p:sp>
    </p:spTree>
    <p:extLst>
      <p:ext uri="{BB962C8B-B14F-4D97-AF65-F5344CB8AC3E}">
        <p14:creationId xmlns:p14="http://schemas.microsoft.com/office/powerpoint/2010/main" val="65726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174931" y="632899"/>
            <a:ext cx="9444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D5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Discussion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B7048-DB98-4522-9CBC-01E6A3CF8BD4}"/>
              </a:ext>
            </a:extLst>
          </p:cNvPr>
          <p:cNvSpPr txBox="1"/>
          <p:nvPr/>
        </p:nvSpPr>
        <p:spPr>
          <a:xfrm>
            <a:off x="452388" y="1969781"/>
            <a:ext cx="10930719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o you </a:t>
            </a:r>
            <a:r>
              <a:rPr lang="hr-HR" sz="2800" dirty="0" err="1">
                <a:solidFill>
                  <a:prstClr val="white"/>
                </a:solidFill>
                <a:latin typeface="Stolzl Book" panose="00000500000000000000" charset="0"/>
              </a:rPr>
              <a:t>recognize</a:t>
            </a:r>
            <a:r>
              <a:rPr lang="hr-HR" sz="2800" dirty="0">
                <a:solidFill>
                  <a:prstClr val="white"/>
                </a:solidFill>
                <a:latin typeface="Stolzl Book" panose="00000500000000000000" charset="0"/>
              </a:rPr>
              <a:t> </a:t>
            </a:r>
            <a:r>
              <a:rPr lang="hr-HR" sz="2800" dirty="0" err="1">
                <a:solidFill>
                  <a:prstClr val="white"/>
                </a:solidFill>
                <a:latin typeface="Stolzl Book" panose="00000500000000000000" charset="0"/>
              </a:rPr>
              <a:t>the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practical usages of this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techn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ology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applicable in real life situations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5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F6840-E649-47E1-B911-373A8445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““The face is </a:t>
            </a:r>
            <a:b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a picture of the mind </a:t>
            </a:r>
            <a:b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with the eyes </a:t>
            </a:r>
            <a:br>
              <a:rPr lang="hr-HR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as its interpreter.”</a:t>
            </a:r>
            <a:b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en-US" sz="4000" b="0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Marcus Tullius Cicero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681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292281" y="1265799"/>
            <a:ext cx="11187067" cy="462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How does this training work?</a:t>
            </a:r>
          </a:p>
          <a:p>
            <a:pPr marL="800100" marR="0" lvl="1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 can use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teachablemachine.withgoogle.com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create your AI model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 a few minutes without prior knowledge of anything related to AI. </a:t>
            </a:r>
          </a:p>
          <a:p>
            <a:pPr marL="800100" marR="0" lvl="1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It’s 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fun way to learn how computer algorithms learn to recognize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reality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which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is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foundation of AI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1" y="306067"/>
            <a:ext cx="113809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6" name="TekstniOkvir 1">
            <a:extLst>
              <a:ext uri="{FF2B5EF4-FFF2-40B4-BE49-F238E27FC236}">
                <a16:creationId xmlns:a16="http://schemas.microsoft.com/office/drawing/2014/main" id="{83B6C080-D385-4F8A-B48F-3F9CB12BCD47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03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">
            <a:extLst>
              <a:ext uri="{FF2B5EF4-FFF2-40B4-BE49-F238E27FC236}">
                <a16:creationId xmlns:a16="http://schemas.microsoft.com/office/drawing/2014/main" id="{E8D3EE62-5EBA-499A-858E-AC4ED752EDD7}"/>
              </a:ext>
            </a:extLst>
          </p:cNvPr>
          <p:cNvSpPr txBox="1"/>
          <p:nvPr/>
        </p:nvSpPr>
        <p:spPr>
          <a:xfrm>
            <a:off x="2971536" y="219145"/>
            <a:ext cx="8430688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Result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Decomposition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J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ourney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7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Case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Block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-1" y="1302534"/>
            <a:ext cx="2833735" cy="668903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A41C3-7367-4189-ACE1-88C83401069B}"/>
              </a:ext>
            </a:extLst>
          </p:cNvPr>
          <p:cNvSpPr/>
          <p:nvPr/>
        </p:nvSpPr>
        <p:spPr>
          <a:xfrm rot="16200000">
            <a:off x="8279556" y="2499416"/>
            <a:ext cx="2515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Operationalization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of results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6725E0-0426-47B8-B7E5-0886586B806E}"/>
              </a:ext>
            </a:extLst>
          </p:cNvPr>
          <p:cNvSpPr/>
          <p:nvPr/>
        </p:nvSpPr>
        <p:spPr>
          <a:xfrm rot="16200000">
            <a:off x="7570996" y="2743513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Results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decomposition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30C063-C2C6-4762-A581-85D26B144C1C}"/>
              </a:ext>
            </a:extLst>
          </p:cNvPr>
          <p:cNvSpPr/>
          <p:nvPr/>
        </p:nvSpPr>
        <p:spPr>
          <a:xfrm rot="16200000">
            <a:off x="6689353" y="2710010"/>
            <a:ext cx="17812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Sample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data set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development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74ED0C-C09A-4AC9-B9F6-AB68A627DC12}"/>
              </a:ext>
            </a:extLst>
          </p:cNvPr>
          <p:cNvSpPr/>
          <p:nvPr/>
        </p:nvSpPr>
        <p:spPr>
          <a:xfrm rot="16200000">
            <a:off x="5722448" y="2871174"/>
            <a:ext cx="1781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Model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development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609DFD-6413-4224-9887-1DF0C43DA78E}"/>
              </a:ext>
            </a:extLst>
          </p:cNvPr>
          <p:cNvSpPr/>
          <p:nvPr/>
        </p:nvSpPr>
        <p:spPr>
          <a:xfrm rot="16200000">
            <a:off x="4686694" y="2754355"/>
            <a:ext cx="17876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Data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Technique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selection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BCD424-6F17-4584-9E35-A8438B460E6C}"/>
              </a:ext>
            </a:extLst>
          </p:cNvPr>
          <p:cNvSpPr/>
          <p:nvPr/>
        </p:nvSpPr>
        <p:spPr>
          <a:xfrm rot="16200000">
            <a:off x="3911103" y="3153603"/>
            <a:ext cx="13083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Data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selection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315678-3E90-4B90-AD60-FA2417ED241D}"/>
              </a:ext>
            </a:extLst>
          </p:cNvPr>
          <p:cNvSpPr/>
          <p:nvPr/>
        </p:nvSpPr>
        <p:spPr>
          <a:xfrm rot="16200000">
            <a:off x="2926889" y="3097004"/>
            <a:ext cx="14350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Approach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analysis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F0D23BA-7DC0-41D2-A181-AA5921A9EFC8}"/>
              </a:ext>
            </a:extLst>
          </p:cNvPr>
          <p:cNvSpPr/>
          <p:nvPr/>
        </p:nvSpPr>
        <p:spPr>
          <a:xfrm rot="16200000">
            <a:off x="1670975" y="2687025"/>
            <a:ext cx="1991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Busines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ld" panose="00000800000000000000" pitchFamily="50" charset="-18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problem/task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decomposition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1A1F5A-B0EE-4E73-9681-C09032160707}"/>
              </a:ext>
            </a:extLst>
          </p:cNvPr>
          <p:cNvSpPr/>
          <p:nvPr/>
        </p:nvSpPr>
        <p:spPr>
          <a:xfrm>
            <a:off x="95512" y="1436930"/>
            <a:ext cx="2627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USE CASE BLOCKS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E2F4E5-A4DD-4849-8EC6-47A7A644B437}"/>
              </a:ext>
            </a:extLst>
          </p:cNvPr>
          <p:cNvSpPr/>
          <p:nvPr/>
        </p:nvSpPr>
        <p:spPr>
          <a:xfrm>
            <a:off x="151891" y="4109855"/>
            <a:ext cx="14334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CONTENT</a:t>
            </a: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2500498" y="4246556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TekstniOkvir 1">
            <a:extLst>
              <a:ext uri="{FF2B5EF4-FFF2-40B4-BE49-F238E27FC236}">
                <a16:creationId xmlns:a16="http://schemas.microsoft.com/office/drawing/2014/main" id="{052A59FF-C51A-4992-BD08-A52DD963E6C2}"/>
              </a:ext>
            </a:extLst>
          </p:cNvPr>
          <p:cNvSpPr txBox="1"/>
          <p:nvPr/>
        </p:nvSpPr>
        <p:spPr>
          <a:xfrm>
            <a:off x="3381316" y="4254422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TekstniOkvir 1">
            <a:extLst>
              <a:ext uri="{FF2B5EF4-FFF2-40B4-BE49-F238E27FC236}">
                <a16:creationId xmlns:a16="http://schemas.microsoft.com/office/drawing/2014/main" id="{139116DC-4476-4B28-806C-24A14B915CBB}"/>
              </a:ext>
            </a:extLst>
          </p:cNvPr>
          <p:cNvSpPr txBox="1"/>
          <p:nvPr/>
        </p:nvSpPr>
        <p:spPr>
          <a:xfrm>
            <a:off x="4340976" y="4261268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TekstniOkvir 1">
            <a:extLst>
              <a:ext uri="{FF2B5EF4-FFF2-40B4-BE49-F238E27FC236}">
                <a16:creationId xmlns:a16="http://schemas.microsoft.com/office/drawing/2014/main" id="{998F83DE-168E-4C67-9EEE-BF7BAF37382B}"/>
              </a:ext>
            </a:extLst>
          </p:cNvPr>
          <p:cNvSpPr txBox="1"/>
          <p:nvPr/>
        </p:nvSpPr>
        <p:spPr>
          <a:xfrm>
            <a:off x="5351860" y="4266016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TekstniOkvir 1">
            <a:extLst>
              <a:ext uri="{FF2B5EF4-FFF2-40B4-BE49-F238E27FC236}">
                <a16:creationId xmlns:a16="http://schemas.microsoft.com/office/drawing/2014/main" id="{42BE7C96-B974-4BBE-977E-420814209310}"/>
              </a:ext>
            </a:extLst>
          </p:cNvPr>
          <p:cNvSpPr txBox="1"/>
          <p:nvPr/>
        </p:nvSpPr>
        <p:spPr>
          <a:xfrm>
            <a:off x="6362744" y="4263319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TekstniOkvir 1">
            <a:extLst>
              <a:ext uri="{FF2B5EF4-FFF2-40B4-BE49-F238E27FC236}">
                <a16:creationId xmlns:a16="http://schemas.microsoft.com/office/drawing/2014/main" id="{BF4206D1-97F3-4453-AF59-8537F24DA0C6}"/>
              </a:ext>
            </a:extLst>
          </p:cNvPr>
          <p:cNvSpPr txBox="1"/>
          <p:nvPr/>
        </p:nvSpPr>
        <p:spPr>
          <a:xfrm>
            <a:off x="7322404" y="4276590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TekstniOkvir 1">
            <a:extLst>
              <a:ext uri="{FF2B5EF4-FFF2-40B4-BE49-F238E27FC236}">
                <a16:creationId xmlns:a16="http://schemas.microsoft.com/office/drawing/2014/main" id="{CC09F94C-23EF-483F-BFF5-9EEE03EB1EBA}"/>
              </a:ext>
            </a:extLst>
          </p:cNvPr>
          <p:cNvSpPr txBox="1"/>
          <p:nvPr/>
        </p:nvSpPr>
        <p:spPr>
          <a:xfrm>
            <a:off x="8333288" y="4274913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</a:p>
        </p:txBody>
      </p:sp>
      <p:sp>
        <p:nvSpPr>
          <p:cNvPr id="41" name="TekstniOkvir 1">
            <a:extLst>
              <a:ext uri="{FF2B5EF4-FFF2-40B4-BE49-F238E27FC236}">
                <a16:creationId xmlns:a16="http://schemas.microsoft.com/office/drawing/2014/main" id="{9200DFF8-2D6D-4EFA-AFB3-BBDB6DCC4275}"/>
              </a:ext>
            </a:extLst>
          </p:cNvPr>
          <p:cNvSpPr txBox="1"/>
          <p:nvPr/>
        </p:nvSpPr>
        <p:spPr>
          <a:xfrm>
            <a:off x="9292948" y="4274912"/>
            <a:ext cx="48299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8</a:t>
            </a: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7393182B-3E9D-4493-B136-2B7BBE5CB20E}"/>
              </a:ext>
            </a:extLst>
          </p:cNvPr>
          <p:cNvSpPr/>
          <p:nvPr/>
        </p:nvSpPr>
        <p:spPr>
          <a:xfrm>
            <a:off x="2345429" y="5151066"/>
            <a:ext cx="7515008" cy="484632"/>
          </a:xfrm>
          <a:prstGeom prst="rightArrow">
            <a:avLst/>
          </a:prstGeom>
          <a:gradFill flip="none" rotWithShape="1">
            <a:gsLst>
              <a:gs pos="0">
                <a:srgbClr val="BE2566"/>
              </a:gs>
              <a:gs pos="100000">
                <a:srgbClr val="EFEFEF"/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1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5" y="1522477"/>
            <a:ext cx="10661292" cy="2811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Let’s say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that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 want to build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model which will recognize only you or your dog in images.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1. take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ton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of images of yourself</a:t>
            </a:r>
          </a:p>
          <a:p>
            <a:pPr marL="457200" marR="0" lvl="1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1" y="306067"/>
            <a:ext cx="113809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27A1A-AD9C-482C-AF2B-E98CB89DC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1" y="3576886"/>
            <a:ext cx="6361257" cy="2363524"/>
          </a:xfrm>
          <a:prstGeom prst="rect">
            <a:avLst/>
          </a:prstGeom>
        </p:spPr>
      </p:pic>
      <p:sp>
        <p:nvSpPr>
          <p:cNvPr id="7" name="TekstniOkvir 1">
            <a:extLst>
              <a:ext uri="{FF2B5EF4-FFF2-40B4-BE49-F238E27FC236}">
                <a16:creationId xmlns:a16="http://schemas.microsoft.com/office/drawing/2014/main" id="{90118B9E-A354-438C-BBC0-C67A2C730C2A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0360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5" y="1522477"/>
            <a:ext cx="10661292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2. take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of images of your dog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1" y="306067"/>
            <a:ext cx="113809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86C83B-6E2B-49A6-AA30-897E68F09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241" y="2356198"/>
            <a:ext cx="8572500" cy="3286125"/>
          </a:xfrm>
          <a:prstGeom prst="rect">
            <a:avLst/>
          </a:prstGeom>
        </p:spPr>
      </p:pic>
      <p:sp>
        <p:nvSpPr>
          <p:cNvPr id="7" name="TekstniOkvir 1">
            <a:extLst>
              <a:ext uri="{FF2B5EF4-FFF2-40B4-BE49-F238E27FC236}">
                <a16:creationId xmlns:a16="http://schemas.microsoft.com/office/drawing/2014/main" id="{70ACFAB7-C128-4C1C-8907-B68CCE66C730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60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5" y="1522477"/>
            <a:ext cx="10661292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3. train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model 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1" y="306067"/>
            <a:ext cx="113809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CBDF30-36F8-4C4C-95E2-FFDCC1051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58" y="1781044"/>
            <a:ext cx="6810375" cy="3962400"/>
          </a:xfrm>
          <a:prstGeom prst="rect">
            <a:avLst/>
          </a:prstGeom>
        </p:spPr>
      </p:pic>
      <p:sp>
        <p:nvSpPr>
          <p:cNvPr id="7" name="TekstniOkvir 1">
            <a:extLst>
              <a:ext uri="{FF2B5EF4-FFF2-40B4-BE49-F238E27FC236}">
                <a16:creationId xmlns:a16="http://schemas.microsoft.com/office/drawing/2014/main" id="{423B7492-13A8-4EB4-85FA-5C1D4F174519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51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5" y="1522477"/>
            <a:ext cx="10661292" cy="1792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Step 4. use your model </a:t>
            </a:r>
          </a:p>
          <a:p>
            <a:pPr marL="457200" marR="0" lvl="1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1" y="306067"/>
            <a:ext cx="1138090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4474E-D21A-452D-A684-AF4BE93F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9" y="2646861"/>
            <a:ext cx="5124882" cy="3064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9C627-41E4-4D45-A3F8-8F2B8F58A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271" y="2646861"/>
            <a:ext cx="5569094" cy="3098253"/>
          </a:xfrm>
          <a:prstGeom prst="rect">
            <a:avLst/>
          </a:prstGeom>
        </p:spPr>
      </p:pic>
      <p:sp>
        <p:nvSpPr>
          <p:cNvPr id="8" name="TekstniOkvir 1">
            <a:extLst>
              <a:ext uri="{FF2B5EF4-FFF2-40B4-BE49-F238E27FC236}">
                <a16:creationId xmlns:a16="http://schemas.microsoft.com/office/drawing/2014/main" id="{DA24FACB-E071-4C93-A70E-947A6839210D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13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6" y="1599482"/>
            <a:ext cx="11187066" cy="4624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What’s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everything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have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to do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order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detect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faces?</a:t>
            </a:r>
          </a:p>
          <a:p>
            <a:pPr marL="800100" marR="0" lvl="1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800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The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s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mechanism is applied – we give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algorithm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 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tone of faces, train it and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then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it should be able to successfully recognize faces in images.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394636" y="325643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6" name="TekstniOkvir 1">
            <a:extLst>
              <a:ext uri="{FF2B5EF4-FFF2-40B4-BE49-F238E27FC236}">
                <a16:creationId xmlns:a16="http://schemas.microsoft.com/office/drawing/2014/main" id="{54600188-6BF1-4FE9-B85C-7976A9E56BBF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017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E55B84C-B62F-458F-A926-33AB003A8E83}"/>
              </a:ext>
            </a:extLst>
          </p:cNvPr>
          <p:cNvSpPr txBox="1"/>
          <p:nvPr/>
        </p:nvSpPr>
        <p:spPr>
          <a:xfrm>
            <a:off x="394636" y="1522477"/>
            <a:ext cx="10836072" cy="437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same way </a:t>
            </a:r>
            <a:r>
              <a:rPr lang="hr-HR" sz="2800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that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we trained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algorithm to detect faces, we can train it to detect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gender groups as well</a:t>
            </a: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You just need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large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number of photos of male and female</a:t>
            </a:r>
          </a:p>
        </p:txBody>
      </p: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394636" y="325643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Training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pic>
        <p:nvPicPr>
          <p:cNvPr id="1028" name="Picture 4" descr="Human, Observer, Exhibition">
            <a:extLst>
              <a:ext uri="{FF2B5EF4-FFF2-40B4-BE49-F238E27FC236}">
                <a16:creationId xmlns:a16="http://schemas.microsoft.com/office/drawing/2014/main" id="{9530E12B-ACBC-4A3F-8AEC-54300FC9E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98" y="2851359"/>
            <a:ext cx="5485702" cy="2882749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niOkvir 1">
            <a:extLst>
              <a:ext uri="{FF2B5EF4-FFF2-40B4-BE49-F238E27FC236}">
                <a16:creationId xmlns:a16="http://schemas.microsoft.com/office/drawing/2014/main" id="{B6DCA9F1-5AA0-4F68-B936-5AF906269CEE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02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059427" y="632899"/>
            <a:ext cx="1098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Q22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Quick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1309036" y="2331682"/>
            <a:ext cx="10173904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What’s all t</a:t>
            </a:r>
            <a:r>
              <a:rPr lang="hr-HR" sz="3200" dirty="0" err="1">
                <a:solidFill>
                  <a:prstClr val="white"/>
                </a:solidFill>
                <a:latin typeface="Stolzl Book" panose="00000500000000000000" charset="0"/>
              </a:rPr>
              <a:t>his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have to do with detecting faces?</a:t>
            </a:r>
          </a:p>
        </p:txBody>
      </p:sp>
    </p:spTree>
    <p:extLst>
      <p:ext uri="{BB962C8B-B14F-4D97-AF65-F5344CB8AC3E}">
        <p14:creationId xmlns:p14="http://schemas.microsoft.com/office/powerpoint/2010/main" val="3204799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568920"/>
            <a:ext cx="11521440" cy="4259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Because faces are so complicated, there isn’t one simple test that will tell you if it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found a face or not.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For something like a face,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you might have 6,000 or more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classifiers, all of which must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match for a face to be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detected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Man, Face, Facial Recognition, Biometric">
            <a:extLst>
              <a:ext uri="{FF2B5EF4-FFF2-40B4-BE49-F238E27FC236}">
                <a16:creationId xmlns:a16="http://schemas.microsoft.com/office/drawing/2014/main" id="{8DDB7FAE-52F9-40ED-8570-C48EB207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03" y="2762651"/>
            <a:ext cx="4876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4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491914"/>
            <a:ext cx="11521440" cy="439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 algorithm may have 30 to 50 of these stages or cascades, and it will only detect a face if all stages pass.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 advantage is that the majority of the picture will return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to 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negative during the first few stages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means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 algorithm won’t waste time testing all 6,000 features on it.</a:t>
            </a:r>
          </a:p>
        </p:txBody>
      </p:sp>
    </p:spTree>
    <p:extLst>
      <p:ext uri="{BB962C8B-B14F-4D97-AF65-F5344CB8AC3E}">
        <p14:creationId xmlns:p14="http://schemas.microsoft.com/office/powerpoint/2010/main" val="1187637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olunteer, Hands, Help, Colors, Charity">
            <a:extLst>
              <a:ext uri="{FF2B5EF4-FFF2-40B4-BE49-F238E27FC236}">
                <a16:creationId xmlns:a16="http://schemas.microsoft.com/office/drawing/2014/main" id="{E506FA71-879A-4D6E-BF36-DCA469947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  <a14:imgEffect>
                      <a14:sharpenSoften amount="-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33" y="2986601"/>
            <a:ext cx="80962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39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Instead of taking hours,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face detection can now be done in real time.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8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niOkvir 1">
            <a:extLst>
              <a:ext uri="{FF2B5EF4-FFF2-40B4-BE49-F238E27FC236}">
                <a16:creationId xmlns:a16="http://schemas.microsoft.com/office/drawing/2014/main" id="{E8D3EE62-5EBA-499A-858E-AC4ED752EDD7}"/>
              </a:ext>
            </a:extLst>
          </p:cNvPr>
          <p:cNvSpPr txBox="1"/>
          <p:nvPr/>
        </p:nvSpPr>
        <p:spPr>
          <a:xfrm>
            <a:off x="292282" y="306067"/>
            <a:ext cx="810829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Module overview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-1" y="1302534"/>
            <a:ext cx="2833735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1A1F5A-B0EE-4E73-9681-C09032160707}"/>
              </a:ext>
            </a:extLst>
          </p:cNvPr>
          <p:cNvSpPr/>
          <p:nvPr/>
        </p:nvSpPr>
        <p:spPr>
          <a:xfrm>
            <a:off x="95512" y="1311805"/>
            <a:ext cx="2194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pitchFamily="50" charset="-18"/>
                <a:ea typeface="+mn-ea"/>
                <a:cs typeface="+mn-cs"/>
              </a:rPr>
              <a:t>decomposition</a:t>
            </a: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2290344" y="1928577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>
            <a:off x="591656" y="2572260"/>
            <a:ext cx="10944520" cy="18918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3432EC6-7030-45F9-B5F4-FBD027C2D263}"/>
              </a:ext>
            </a:extLst>
          </p:cNvPr>
          <p:cNvSpPr txBox="1"/>
          <p:nvPr/>
        </p:nvSpPr>
        <p:spPr>
          <a:xfrm>
            <a:off x="3229275" y="1251952"/>
            <a:ext cx="61120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L29: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Intelligent targeted advertising system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L30: Face recognition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3871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059427" y="632899"/>
            <a:ext cx="1098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Q23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Quick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1309036" y="2331682"/>
            <a:ext cx="10173904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How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many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classifiers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can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be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lang="hr-HR" sz="3200" dirty="0" err="1">
                <a:solidFill>
                  <a:prstClr val="white"/>
                </a:solidFill>
                <a:latin typeface="Stolzl Book" panose="00000500000000000000" charset="0"/>
              </a:rPr>
              <a:t>used</a:t>
            </a:r>
            <a:r>
              <a:rPr lang="hr-HR" sz="3200" dirty="0">
                <a:solidFill>
                  <a:prstClr val="white"/>
                </a:solidFill>
                <a:latin typeface="Stolzl Book" panose="00000500000000000000" charset="0"/>
              </a:rPr>
              <a:t> to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recognize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a face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27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1521440" cy="439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Deepface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 program that help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us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to detect age, gender, ethnicity and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emotions from faces on our images.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Deepface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is a face recognition and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facial attribute analysis (age, gender,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emotion and race) framework.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4D13804-D60A-4256-AEAC-2A4E932D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275" y="1845837"/>
            <a:ext cx="2487908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59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epface · PyPI">
            <a:extLst>
              <a:ext uri="{FF2B5EF4-FFF2-40B4-BE49-F238E27FC236}">
                <a16:creationId xmlns:a16="http://schemas.microsoft.com/office/drawing/2014/main" id="{A8E28F5D-5486-4733-AE2E-31B7404B40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7175"/>
          <a:stretch/>
        </p:blipFill>
        <p:spPr bwMode="auto">
          <a:xfrm>
            <a:off x="6458552" y="3185961"/>
            <a:ext cx="5660846" cy="301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75386" y="1742170"/>
            <a:ext cx="11521440" cy="43987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Deepface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 program that help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us to detect age, gender, ethnicity and emotions from faces on our images.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Deepface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is a face recognition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and facial attribute analysis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(age, gender, emotion and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race) framework.</a:t>
            </a:r>
          </a:p>
        </p:txBody>
      </p:sp>
    </p:spTree>
    <p:extLst>
      <p:ext uri="{BB962C8B-B14F-4D97-AF65-F5344CB8AC3E}">
        <p14:creationId xmlns:p14="http://schemas.microsoft.com/office/powerpoint/2010/main" val="2618936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75386" y="1446465"/>
            <a:ext cx="11521440" cy="4694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So,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algorithm that we used performs pretty well on people in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age range between 20 - 40, especially women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correctly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identified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difference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between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woman age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24 and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woman age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31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40E2AE-BEF3-4B1E-A9BE-8CE6E4FD0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169" y="2755653"/>
            <a:ext cx="6267234" cy="306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1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EC798FC-0B11-4A30-97FB-EE270524B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964" y="3771968"/>
            <a:ext cx="2152650" cy="23241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75386" y="1446465"/>
            <a:ext cx="7147157" cy="46944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But, men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identified as 4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years old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dirty="0" err="1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hr-HR" dirty="0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definitely at least 20 year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older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It also fail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to correctly identify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age and even gender </a:t>
            </a:r>
            <a:b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for people below 20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years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age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A59A54-AED6-49F8-A4AA-533B96BA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13"/>
          <a:stretch/>
        </p:blipFill>
        <p:spPr>
          <a:xfrm>
            <a:off x="7522543" y="1423938"/>
            <a:ext cx="2038350" cy="2209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7C66B6-8CFD-4237-A205-6E4DEC40D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543" y="3915545"/>
            <a:ext cx="2095500" cy="2247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83F75D-B511-4973-92AB-2CED9899E1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3073" y="1423938"/>
            <a:ext cx="1701366" cy="200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037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Face recognition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75386" y="1549667"/>
            <a:ext cx="11521440" cy="4591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onclusion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It is quite normal for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algorithm to have such weaknesses.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One way to amend this would be to increase number of images that are incorrectly classified during training. 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For example - if elderly people are frequently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misclassifie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we can train our algorithm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better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more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elderly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514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059427" y="632899"/>
            <a:ext cx="1098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Q24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Quick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1309036" y="2331682"/>
            <a:ext cx="10173904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How can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an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algorithm be trained to better identify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spe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ific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objects?</a:t>
            </a:r>
          </a:p>
        </p:txBody>
      </p:sp>
    </p:spTree>
    <p:extLst>
      <p:ext uri="{BB962C8B-B14F-4D97-AF65-F5344CB8AC3E}">
        <p14:creationId xmlns:p14="http://schemas.microsoft.com/office/powerpoint/2010/main" val="37481520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174931" y="632899"/>
            <a:ext cx="9444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D6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Discussion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616017" y="1325918"/>
            <a:ext cx="11057166" cy="314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Is the future of targeted advertising positive or negative? Are you concerned for your own privacy and you think such activities would limit your life in some way?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3539B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352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51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24703-ACA1-40C4-816A-E7BF349DA236}"/>
              </a:ext>
            </a:extLst>
          </p:cNvPr>
          <p:cNvSpPr txBox="1"/>
          <p:nvPr/>
        </p:nvSpPr>
        <p:spPr>
          <a:xfrm>
            <a:off x="394635" y="1431344"/>
            <a:ext cx="11278547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ntelligent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targeted advertising system presented to advertisers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is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aimed at providing 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a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better experience of advertising to both advertisers and audiences.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800" dirty="0" err="1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An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 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ntelligent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targeted advertising system consists of several integrated functionalities, including gender and age recognition, the identification of different facilities and the detection of several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objects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C30E60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02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24703-ACA1-40C4-816A-E7BF349DA236}"/>
              </a:ext>
            </a:extLst>
          </p:cNvPr>
          <p:cNvSpPr txBox="1"/>
          <p:nvPr/>
        </p:nvSpPr>
        <p:spPr>
          <a:xfrm>
            <a:off x="394636" y="1431344"/>
            <a:ext cx="11011302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 technology of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multiple detection of objects enables detection of different types of objects in one picture, and enables </a:t>
            </a:r>
            <a:r>
              <a:rPr kumimoji="0" lang="hr-H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the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detection and recognition of human faces and different types of objects. </a:t>
            </a: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Facial recognition </a:t>
            </a:r>
            <a:r>
              <a:rPr lang="hr-HR" sz="2800" dirty="0">
                <a:solidFill>
                  <a:prstClr val="black"/>
                </a:solidFill>
                <a:latin typeface="Stolzl Book" panose="00000500000000000000" charset="0"/>
                <a:cs typeface="Times New Roman" panose="02020603050405020304" pitchFamily="18" charset="0"/>
              </a:rPr>
              <a:t>i</a:t>
            </a: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Times New Roman" panose="02020603050405020304" pitchFamily="18" charset="0"/>
              </a:rPr>
              <a:t>carried out in order to recognize gender and age on the basis of characteristics.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C30E60"/>
              </a:solidFill>
              <a:effectLst/>
              <a:uLnTx/>
              <a:uFillTx/>
              <a:latin typeface="Stolzl Book" panose="00000500000000000000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8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8DA4DC-B872-4EB3-A5D5-7FC02B58E786}"/>
              </a:ext>
            </a:extLst>
          </p:cNvPr>
          <p:cNvSpPr/>
          <p:nvPr/>
        </p:nvSpPr>
        <p:spPr>
          <a:xfrm>
            <a:off x="11020926" y="0"/>
            <a:ext cx="1171074" cy="1265799"/>
          </a:xfrm>
          <a:prstGeom prst="rect">
            <a:avLst/>
          </a:prstGeom>
          <a:solidFill>
            <a:srgbClr val="F3539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niOkvir 1">
            <a:extLst>
              <a:ext uri="{FF2B5EF4-FFF2-40B4-BE49-F238E27FC236}">
                <a16:creationId xmlns:a16="http://schemas.microsoft.com/office/drawing/2014/main" id="{04A83D9A-CCFF-433A-BC74-1BCCB7C3607D}"/>
              </a:ext>
            </a:extLst>
          </p:cNvPr>
          <p:cNvSpPr txBox="1"/>
          <p:nvPr/>
        </p:nvSpPr>
        <p:spPr>
          <a:xfrm>
            <a:off x="11059427" y="632899"/>
            <a:ext cx="109847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190C8C-B7CE-4676-BBF2-64E386490FB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F1378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">
            <a:extLst>
              <a:ext uri="{FF2B5EF4-FFF2-40B4-BE49-F238E27FC236}">
                <a16:creationId xmlns:a16="http://schemas.microsoft.com/office/drawing/2014/main" id="{F0A2BAAE-0988-4F1F-A9E0-E96773FA7828}"/>
              </a:ext>
            </a:extLst>
          </p:cNvPr>
          <p:cNvSpPr txBox="1"/>
          <p:nvPr/>
        </p:nvSpPr>
        <p:spPr>
          <a:xfrm>
            <a:off x="292282" y="306067"/>
            <a:ext cx="1016075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Quick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test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3D1534-A247-435F-9C74-008E87FADEAE}"/>
              </a:ext>
            </a:extLst>
          </p:cNvPr>
          <p:cNvSpPr txBox="1"/>
          <p:nvPr/>
        </p:nvSpPr>
        <p:spPr>
          <a:xfrm>
            <a:off x="1309036" y="2331682"/>
            <a:ext cx="10173904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What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lang="hr-HR" sz="3200" dirty="0">
                <a:solidFill>
                  <a:prstClr val="white"/>
                </a:solidFill>
                <a:latin typeface="Stolzl Book" panose="00000500000000000000" charset="0"/>
              </a:rPr>
              <a:t>i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ntelligent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targeted advertising system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is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being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olzl Book" panose="00000500000000000000" charset="0"/>
                <a:ea typeface="+mn-ea"/>
                <a:cs typeface="+mn-cs"/>
              </a:rPr>
              <a:t>targe</a:t>
            </a:r>
            <a:r>
              <a:rPr lang="hr-HR" sz="3200" dirty="0" err="1">
                <a:solidFill>
                  <a:prstClr val="white"/>
                </a:solidFill>
                <a:latin typeface="Stolzl Book" panose="00000500000000000000" charset="0"/>
              </a:rPr>
              <a:t>ted</a:t>
            </a:r>
            <a:r>
              <a:rPr lang="hr-HR" sz="3200" dirty="0">
                <a:solidFill>
                  <a:prstClr val="white"/>
                </a:solidFill>
                <a:latin typeface="Stolzl Book" panose="00000500000000000000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tolzl Book" panose="0000050000000000000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878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0959164" cy="408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Our data selection process is driven with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goals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set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lient’s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brief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tolzl Book" panose="00000500000000000000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Based on our goal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we should select data that shows what some billboard “sees” in some prime location in some city</a:t>
            </a:r>
          </a:p>
        </p:txBody>
      </p:sp>
    </p:spTree>
    <p:extLst>
      <p:ext uri="{BB962C8B-B14F-4D97-AF65-F5344CB8AC3E}">
        <p14:creationId xmlns:p14="http://schemas.microsoft.com/office/powerpoint/2010/main" val="3867653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0959164" cy="4086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For that purpose,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YouTube video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that shows people passing by in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main walking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treet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named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Rambla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in Barcelona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Although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video is slowly “walk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” through La Rambla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we can assume that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same population would be encountered if we just attach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ed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camera to some billboard on La Rambla </a:t>
            </a:r>
            <a:r>
              <a:rPr lang="hr-HR" b="1" dirty="0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see who is passing by. </a:t>
            </a:r>
          </a:p>
        </p:txBody>
      </p:sp>
    </p:spTree>
    <p:extLst>
      <p:ext uri="{BB962C8B-B14F-4D97-AF65-F5344CB8AC3E}">
        <p14:creationId xmlns:p14="http://schemas.microsoft.com/office/powerpoint/2010/main" val="377121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089F28-DC18-48C2-969D-CFF9D5588DBB}"/>
              </a:ext>
            </a:extLst>
          </p:cNvPr>
          <p:cNvSpPr/>
          <p:nvPr/>
        </p:nvSpPr>
        <p:spPr>
          <a:xfrm>
            <a:off x="11581702" y="0"/>
            <a:ext cx="610298" cy="1265799"/>
          </a:xfrm>
          <a:prstGeom prst="rect">
            <a:avLst/>
          </a:prstGeom>
          <a:solidFill>
            <a:srgbClr val="C30E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kstniOkvir 1">
            <a:extLst>
              <a:ext uri="{FF2B5EF4-FFF2-40B4-BE49-F238E27FC236}">
                <a16:creationId xmlns:a16="http://schemas.microsoft.com/office/drawing/2014/main" id="{57E637A3-6AD1-48F3-B313-28D6A5ABB41C}"/>
              </a:ext>
            </a:extLst>
          </p:cNvPr>
          <p:cNvSpPr txBox="1"/>
          <p:nvPr/>
        </p:nvSpPr>
        <p:spPr>
          <a:xfrm>
            <a:off x="11636403" y="632899"/>
            <a:ext cx="48299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D23E38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23E38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F88C71B-3FA9-45CF-A0C4-7D6AAD9A1FF7}"/>
              </a:ext>
            </a:extLst>
          </p:cNvPr>
          <p:cNvCxnSpPr>
            <a:cxnSpLocks/>
          </p:cNvCxnSpPr>
          <p:nvPr/>
        </p:nvCxnSpPr>
        <p:spPr>
          <a:xfrm flipV="1">
            <a:off x="394636" y="1256174"/>
            <a:ext cx="11278547" cy="9625"/>
          </a:xfrm>
          <a:prstGeom prst="line">
            <a:avLst/>
          </a:prstGeom>
          <a:ln>
            <a:solidFill>
              <a:srgbClr val="BE25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1">
            <a:extLst>
              <a:ext uri="{FF2B5EF4-FFF2-40B4-BE49-F238E27FC236}">
                <a16:creationId xmlns:a16="http://schemas.microsoft.com/office/drawing/2014/main" id="{580FC3E8-8788-44C4-B5F2-351A06F2FB67}"/>
              </a:ext>
            </a:extLst>
          </p:cNvPr>
          <p:cNvSpPr txBox="1"/>
          <p:nvPr/>
        </p:nvSpPr>
        <p:spPr>
          <a:xfrm>
            <a:off x="292282" y="306067"/>
            <a:ext cx="11017402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Intelligent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</a:t>
            </a:r>
            <a:r>
              <a:rPr kumimoji="0" lang="hr-HR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targeted</a:t>
            </a:r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ld" panose="00000800000000000000" charset="0"/>
                <a:ea typeface="+mn-ea"/>
                <a:cs typeface="+mn-cs"/>
              </a:rPr>
              <a:t> ad system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E2566"/>
              </a:solidFill>
              <a:effectLst/>
              <a:uLnTx/>
              <a:uFillTx/>
              <a:latin typeface="Stolzl Bold" panose="00000800000000000000" charset="0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E0C855-5957-4DEE-812D-C5891B7F71DB}"/>
              </a:ext>
            </a:extLst>
          </p:cNvPr>
          <p:cNvSpPr>
            <a:spLocks noGrp="1"/>
          </p:cNvSpPr>
          <p:nvPr/>
        </p:nvSpPr>
        <p:spPr>
          <a:xfrm>
            <a:off x="394636" y="1742170"/>
            <a:ext cx="10959164" cy="4086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deep video analysis based on modern data science techniques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following information </a:t>
            </a:r>
            <a:r>
              <a:rPr lang="hr-HR" b="1" dirty="0" err="1">
                <a:solidFill>
                  <a:prstClr val="black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gained: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dirty="0">
                <a:solidFill>
                  <a:srgbClr val="BE2566"/>
                </a:solidFill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requency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of people passing by (by hour, minute, time of the day, weekday, weekend days)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Statistical information about objects detected in video/images (persons, bicycles, bags, mobiles phones etc.)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7000"/>
              </a:lnSpc>
              <a:spcBef>
                <a:spcPts val="50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kumimoji="0" lang="hr-HR" sz="32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ge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BE2566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gender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tolzl Book" panose="00000500000000000000" charset="-18"/>
                <a:ea typeface="Calibri" panose="020F0502020204030204" pitchFamily="34" charset="0"/>
                <a:cs typeface="Times New Roman" panose="02020603050405020304" pitchFamily="18" charset="0"/>
              </a:rPr>
              <a:t> of people passing by</a:t>
            </a:r>
          </a:p>
        </p:txBody>
      </p:sp>
    </p:spTree>
    <p:extLst>
      <p:ext uri="{BB962C8B-B14F-4D97-AF65-F5344CB8AC3E}">
        <p14:creationId xmlns:p14="http://schemas.microsoft.com/office/powerpoint/2010/main" val="5312990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73A0DF-DACA-4961-BDA3-F64A2377072D}" vid="{56EFDEFB-E7A0-4D7D-AD5E-86200277DEB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9FA2BF589E944837662B1637AADAD" ma:contentTypeVersion="4" ma:contentTypeDescription="Create a new document." ma:contentTypeScope="" ma:versionID="13a2e4af65c750231b08d182ec1a66c4">
  <xsd:schema xmlns:xsd="http://www.w3.org/2001/XMLSchema" xmlns:xs="http://www.w3.org/2001/XMLSchema" xmlns:p="http://schemas.microsoft.com/office/2006/metadata/properties" xmlns:ns2="34660ae7-27a0-4dab-80fb-f9bd41ddf53e" targetNamespace="http://schemas.microsoft.com/office/2006/metadata/properties" ma:root="true" ma:fieldsID="c0c81bc6d26e97546f85b9c48547b52e" ns2:_="">
    <xsd:import namespace="34660ae7-27a0-4dab-80fb-f9bd41ddf5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60ae7-27a0-4dab-80fb-f9bd41ddf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80B510-62C0-4EF6-9A90-687726C638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660ae7-27a0-4dab-80fb-f9bd41dd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ED6C65-3C31-4DD2-AFC6-B61C51E751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687BB2-0C2C-4925-9DBA-63F2F1F483A0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2ded8027-8969-4158-b1a5-f82a772d0b7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1607</Words>
  <Application>Microsoft Office PowerPoint</Application>
  <PresentationFormat>Widescreen</PresentationFormat>
  <Paragraphs>208</Paragraphs>
  <Slides>38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Arial</vt:lpstr>
      <vt:lpstr>ARS Maquette Pro</vt:lpstr>
      <vt:lpstr>Calibri</vt:lpstr>
      <vt:lpstr>Calibri Light</vt:lpstr>
      <vt:lpstr>Georgia</vt:lpstr>
      <vt:lpstr>Stolzl Bold</vt:lpstr>
      <vt:lpstr>Stolzl Book</vt:lpstr>
      <vt:lpstr>Tahoma</vt:lpstr>
      <vt:lpstr>Times New Roman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““The face is  a picture of the mind  with the eyes  as its interpreter.” Marcus Tullius Cicero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Kovacevic</dc:creator>
  <cp:lastModifiedBy>Monika Rohlik</cp:lastModifiedBy>
  <cp:revision>5</cp:revision>
  <dcterms:created xsi:type="dcterms:W3CDTF">2021-09-07T07:32:24Z</dcterms:created>
  <dcterms:modified xsi:type="dcterms:W3CDTF">2021-09-23T10:56:19Z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0x0101004AE9FA2BF589E944837662B1637AADAD</vt:lpwstr>
  </property>
</Properties>
</file>