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notesMasterIdLst>
    <p:notesMasterId r:id="rId10"/>
  </p:notesMasterIdLst>
  <p:sldIdLst>
    <p:sldId id="257" r:id="rId6"/>
    <p:sldId id="259" r:id="rId7"/>
    <p:sldId id="268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Kovacevic" userId="e0d61ad8-48a2-4db4-9b8d-6274368732df" providerId="ADAL" clId="{DAA8B5E3-D262-43EC-B52F-344FCC9C0C38}"/>
    <pc:docChg chg="addSld modSld">
      <pc:chgData name="Anita Kovacevic" userId="e0d61ad8-48a2-4db4-9b8d-6274368732df" providerId="ADAL" clId="{DAA8B5E3-D262-43EC-B52F-344FCC9C0C38}" dt="2021-09-20T14:34:00.390" v="45" actId="1076"/>
      <pc:docMkLst>
        <pc:docMk/>
      </pc:docMkLst>
      <pc:sldChg chg="modSp">
        <pc:chgData name="Anita Kovacevic" userId="e0d61ad8-48a2-4db4-9b8d-6274368732df" providerId="ADAL" clId="{DAA8B5E3-D262-43EC-B52F-344FCC9C0C38}" dt="2021-09-20T11:33:49.774" v="11" actId="20577"/>
        <pc:sldMkLst>
          <pc:docMk/>
          <pc:sldMk cId="0" sldId="257"/>
        </pc:sldMkLst>
        <pc:spChg chg="mod">
          <ac:chgData name="Anita Kovacevic" userId="e0d61ad8-48a2-4db4-9b8d-6274368732df" providerId="ADAL" clId="{DAA8B5E3-D262-43EC-B52F-344FCC9C0C38}" dt="2021-09-20T11:33:49.774" v="11" actId="20577"/>
          <ac:spMkLst>
            <pc:docMk/>
            <pc:sldMk cId="0" sldId="257"/>
            <ac:spMk id="86" creationId="{00000000-0000-0000-0000-000000000000}"/>
          </ac:spMkLst>
        </pc:spChg>
      </pc:sldChg>
      <pc:sldChg chg="modSp">
        <pc:chgData name="Anita Kovacevic" userId="e0d61ad8-48a2-4db4-9b8d-6274368732df" providerId="ADAL" clId="{DAA8B5E3-D262-43EC-B52F-344FCC9C0C38}" dt="2021-09-20T14:34:00.390" v="45" actId="1076"/>
        <pc:sldMkLst>
          <pc:docMk/>
          <pc:sldMk cId="0" sldId="259"/>
        </pc:sldMkLst>
        <pc:spChg chg="mod">
          <ac:chgData name="Anita Kovacevic" userId="e0d61ad8-48a2-4db4-9b8d-6274368732df" providerId="ADAL" clId="{DAA8B5E3-D262-43EC-B52F-344FCC9C0C38}" dt="2021-09-20T14:34:00.390" v="45" actId="1076"/>
          <ac:spMkLst>
            <pc:docMk/>
            <pc:sldMk cId="0" sldId="259"/>
            <ac:spMk id="94" creationId="{00000000-0000-0000-0000-000000000000}"/>
          </ac:spMkLst>
        </pc:spChg>
        <pc:spChg chg="mod">
          <ac:chgData name="Anita Kovacevic" userId="e0d61ad8-48a2-4db4-9b8d-6274368732df" providerId="ADAL" clId="{DAA8B5E3-D262-43EC-B52F-344FCC9C0C38}" dt="2021-09-20T12:25:24.285" v="27" actId="1076"/>
          <ac:spMkLst>
            <pc:docMk/>
            <pc:sldMk cId="0" sldId="259"/>
            <ac:spMk id="95" creationId="{00000000-0000-0000-0000-000000000000}"/>
          </ac:spMkLst>
        </pc:spChg>
      </pc:sldChg>
      <pc:sldChg chg="addSp delSp modSp">
        <pc:chgData name="Anita Kovacevic" userId="e0d61ad8-48a2-4db4-9b8d-6274368732df" providerId="ADAL" clId="{DAA8B5E3-D262-43EC-B52F-344FCC9C0C38}" dt="2021-09-20T14:27:27.114" v="44" actId="113"/>
        <pc:sldMkLst>
          <pc:docMk/>
          <pc:sldMk cId="0" sldId="268"/>
        </pc:sldMkLst>
        <pc:spChg chg="add del">
          <ac:chgData name="Anita Kovacevic" userId="e0d61ad8-48a2-4db4-9b8d-6274368732df" providerId="ADAL" clId="{DAA8B5E3-D262-43EC-B52F-344FCC9C0C38}" dt="2021-09-20T14:27:13.971" v="40"/>
          <ac:spMkLst>
            <pc:docMk/>
            <pc:sldMk cId="0" sldId="268"/>
            <ac:spMk id="2" creationId="{796B00F2-0044-462C-9D08-00458FCD8D9E}"/>
          </ac:spMkLst>
        </pc:spChg>
        <pc:spChg chg="add mod">
          <ac:chgData name="Anita Kovacevic" userId="e0d61ad8-48a2-4db4-9b8d-6274368732df" providerId="ADAL" clId="{DAA8B5E3-D262-43EC-B52F-344FCC9C0C38}" dt="2021-09-20T14:27:27.114" v="44" actId="113"/>
          <ac:spMkLst>
            <pc:docMk/>
            <pc:sldMk cId="0" sldId="268"/>
            <ac:spMk id="3" creationId="{C6F63A5E-1E6E-4C15-9A72-99367D8D0AF7}"/>
          </ac:spMkLst>
        </pc:spChg>
        <pc:spChg chg="del mod">
          <ac:chgData name="Anita Kovacevic" userId="e0d61ad8-48a2-4db4-9b8d-6274368732df" providerId="ADAL" clId="{DAA8B5E3-D262-43EC-B52F-344FCC9C0C38}" dt="2021-09-20T14:27:04.933" v="38"/>
          <ac:spMkLst>
            <pc:docMk/>
            <pc:sldMk cId="0" sldId="268"/>
            <ac:spMk id="114" creationId="{00000000-0000-0000-0000-000000000000}"/>
          </ac:spMkLst>
        </pc:spChg>
        <pc:spChg chg="mod">
          <ac:chgData name="Anita Kovacevic" userId="e0d61ad8-48a2-4db4-9b8d-6274368732df" providerId="ADAL" clId="{DAA8B5E3-D262-43EC-B52F-344FCC9C0C38}" dt="2021-09-20T12:01:37.694" v="18" actId="1076"/>
          <ac:spMkLst>
            <pc:docMk/>
            <pc:sldMk cId="0" sldId="268"/>
            <ac:spMk id="115" creationId="{00000000-0000-0000-0000-000000000000}"/>
          </ac:spMkLst>
        </pc:spChg>
      </pc:sldChg>
      <pc:sldChg chg="add">
        <pc:chgData name="Anita Kovacevic" userId="e0d61ad8-48a2-4db4-9b8d-6274368732df" providerId="ADAL" clId="{DAA8B5E3-D262-43EC-B52F-344FCC9C0C38}" dt="2021-09-20T12:01:02.187" v="12"/>
        <pc:sldMkLst>
          <pc:docMk/>
          <pc:sldMk cId="1846516438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17E9-5839-47B8-9D0D-5159239F4936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3772E-9756-47AC-B4D9-12519AA7C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3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36" name="Rezervirano mjesto broja slajda 3"/>
          <p:cNvSpPr txBox="1"/>
          <p:nvPr/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7299-906F-49E3-B023-E7F064777288}" type="slidenum">
              <a:rPr kumimoji="0" lang="hr-H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45" name="Rezervirano mjesto broja slajda 3"/>
          <p:cNvSpPr txBox="1"/>
          <p:nvPr/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41342-6453-473D-94CC-2E69B62A7A7F}" type="slidenum">
              <a:rPr kumimoji="0" lang="hr-H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72" name="Rezervirano mjesto broja slajda 3"/>
          <p:cNvSpPr txBox="1"/>
          <p:nvPr/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CCC4C0-8D6F-4104-A132-849A043F016A}" type="slidenum">
              <a:rPr kumimoji="0" lang="hr-H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EF887-2EE9-4511-8BEE-25CD7A2B83C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696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27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390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8206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613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197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506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3291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7434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240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679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805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9551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6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678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2250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20460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064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502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FBAE40"/>
          </p15:clr>
        </p15:guide>
        <p15:guide id="2" orient="horz" pos="3475">
          <p15:clr>
            <a:srgbClr val="FBAE40"/>
          </p15:clr>
        </p15:guide>
        <p15:guide id="3" pos="2328">
          <p15:clr>
            <a:srgbClr val="FBAE40"/>
          </p15:clr>
        </p15:guide>
        <p15:guide id="4" orient="horz" pos="1049">
          <p15:clr>
            <a:srgbClr val="FBAE40"/>
          </p15:clr>
        </p15:guide>
        <p15:guide id="5" pos="674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95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61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544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02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201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56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195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4C95A8F-9E06-48A4-8E4A-0EE7A0D84EA4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9/20/2021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22C094C-8DDB-4E58-AC38-9F264EA7C6F8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sr-Latn-R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203238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5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body"/>
          </p:nvPr>
        </p:nvSpPr>
        <p:spPr>
          <a:xfrm>
            <a:off x="523800" y="3090240"/>
            <a:ext cx="11103480" cy="2786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8000" indent="-287640">
              <a:lnSpc>
                <a:spcPct val="90000"/>
              </a:lnSpc>
              <a:spcBef>
                <a:spcPts val="1001"/>
              </a:spcBef>
              <a:buClr>
                <a:srgbClr val="DF7423"/>
              </a:buClr>
              <a:buFont typeface="Calibri Light"/>
              <a:buChar char="•"/>
            </a:pPr>
            <a:r>
              <a:rPr lang="hr-HR" sz="3200" b="0" strike="noStrike" spc="-1">
                <a:solidFill>
                  <a:srgbClr val="DF7423"/>
                </a:solidFill>
                <a:latin typeface="Calibri Light"/>
              </a:rPr>
              <a:t>First level</a:t>
            </a:r>
            <a:endParaRPr lang="sr-Latn-RS" sz="3200" b="0" strike="noStrike" spc="-1">
              <a:solidFill>
                <a:srgbClr val="000000"/>
              </a:solidFill>
              <a:latin typeface="Calibri"/>
            </a:endParaRPr>
          </a:p>
          <a:p>
            <a:pPr marL="468000" lvl="1" indent="-215640">
              <a:lnSpc>
                <a:spcPct val="90000"/>
              </a:lnSpc>
              <a:spcBef>
                <a:spcPts val="499"/>
              </a:spcBef>
              <a:buClr>
                <a:srgbClr val="DF7423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DF7423"/>
                </a:solidFill>
                <a:latin typeface="Calibri Light"/>
              </a:rPr>
              <a:t>Second level</a:t>
            </a:r>
            <a:endParaRPr lang="sr-Latn-RS" sz="2400" b="0" strike="noStrike" spc="-1">
              <a:solidFill>
                <a:srgbClr val="000000"/>
              </a:solidFill>
              <a:latin typeface="Calibri"/>
            </a:endParaRPr>
          </a:p>
          <a:p>
            <a:pPr marL="756000" lvl="2" indent="-143640">
              <a:lnSpc>
                <a:spcPct val="90000"/>
              </a:lnSpc>
              <a:spcBef>
                <a:spcPts val="499"/>
              </a:spcBef>
              <a:buClr>
                <a:srgbClr val="DF7423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DF7423"/>
                </a:solidFill>
                <a:latin typeface="Calibri Light"/>
              </a:rPr>
              <a:t>Third level</a:t>
            </a:r>
            <a:endParaRPr lang="sr-Latn-RS" sz="2000" b="0" strike="noStrike" spc="-1">
              <a:solidFill>
                <a:srgbClr val="000000"/>
              </a:solidFill>
              <a:latin typeface="Calibri"/>
            </a:endParaRPr>
          </a:p>
          <a:p>
            <a:pPr marL="1116000" lvl="3" indent="-143640">
              <a:lnSpc>
                <a:spcPct val="90000"/>
              </a:lnSpc>
              <a:spcBef>
                <a:spcPts val="499"/>
              </a:spcBef>
              <a:buClr>
                <a:srgbClr val="DF7423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DF7423"/>
                </a:solidFill>
                <a:latin typeface="Calibri Light"/>
              </a:rPr>
              <a:t>Fourth level</a:t>
            </a:r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  <a:p>
            <a:pPr marL="1476000" lvl="4" indent="-143640">
              <a:lnSpc>
                <a:spcPct val="90000"/>
              </a:lnSpc>
              <a:spcBef>
                <a:spcPts val="499"/>
              </a:spcBef>
              <a:buClr>
                <a:srgbClr val="DF7423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DF7423"/>
                </a:solidFill>
                <a:latin typeface="Calibri Light"/>
              </a:rPr>
              <a:t>Fifth level</a:t>
            </a:r>
            <a:endParaRPr lang="sr-Latn-R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533520" y="499680"/>
            <a:ext cx="11104920" cy="2495160"/>
          </a:xfrm>
          <a:prstGeom prst="rect">
            <a:avLst/>
          </a:prstGeom>
        </p:spPr>
        <p:txBody>
          <a:bodyPr lIns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sr-Latn-R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15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lika 4"/>
          <p:cNvPicPr/>
          <p:nvPr/>
        </p:nvPicPr>
        <p:blipFill>
          <a:blip r:embed="rId3"/>
          <a:srcRect l="15567" t="26673" r="2344" b="21385"/>
          <a:stretch/>
        </p:blipFill>
        <p:spPr>
          <a:xfrm>
            <a:off x="2880" y="0"/>
            <a:ext cx="11773080" cy="6857640"/>
          </a:xfrm>
          <a:prstGeom prst="rect">
            <a:avLst/>
          </a:prstGeom>
          <a:ln w="0">
            <a:noFill/>
          </a:ln>
        </p:spPr>
      </p:pic>
      <p:sp>
        <p:nvSpPr>
          <p:cNvPr id="86" name="Pravokutnik 5"/>
          <p:cNvSpPr/>
          <p:nvPr/>
        </p:nvSpPr>
        <p:spPr>
          <a:xfrm>
            <a:off x="1721880" y="855720"/>
            <a:ext cx="9803160" cy="39395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600" b="0" i="0" u="none" strike="noStrike" kern="1200" cap="none" spc="-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olzl Bold"/>
              </a:rPr>
              <a:t>E+ ADSEE</a:t>
            </a:r>
            <a:endParaRPr kumimoji="0" lang="en-US" sz="6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0" i="0" u="none" strike="noStrike" kern="1200" cap="none" spc="-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olzl Bold"/>
              </a:rPr>
              <a:t>Applied Data Science </a:t>
            </a:r>
            <a:r>
              <a:rPr kumimoji="0" lang="hr-HR" sz="3200" b="0" i="0" u="none" strike="noStrike" kern="1200" cap="none" spc="-1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olzl Bold"/>
              </a:rPr>
              <a:t>Educational</a:t>
            </a:r>
            <a:r>
              <a:rPr kumimoji="0" lang="hr-HR" sz="3200" b="0" i="0" u="none" strike="noStrike" kern="1200" cap="none" spc="-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olzl Bold"/>
              </a:rPr>
              <a:t> </a:t>
            </a:r>
            <a:r>
              <a:rPr kumimoji="0" lang="hr-HR" sz="3200" b="0" i="0" u="none" strike="noStrike" kern="1200" cap="none" spc="-1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olzl Bold"/>
              </a:rPr>
              <a:t>Ecosystem</a:t>
            </a:r>
            <a:endParaRPr kumimoji="0" lang="en-US" sz="3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0" i="0" u="none" strike="noStrike" kern="1200" cap="none" spc="-1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olzl Book"/>
              </a:rPr>
              <a:t>Cultural</a:t>
            </a:r>
            <a:r>
              <a:rPr kumimoji="0" lang="hr-HR" sz="4000" b="0" i="0" u="none" strike="noStrike" kern="1200" cap="none" spc="-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olzl Book"/>
              </a:rPr>
              <a:t> </a:t>
            </a:r>
            <a:r>
              <a:rPr kumimoji="0" lang="hr-HR" sz="4000" b="0" i="0" u="none" strike="noStrike" kern="1200" cap="none" spc="-1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olzl Book"/>
              </a:rPr>
              <a:t>Heritage</a:t>
            </a:r>
            <a:r>
              <a:rPr kumimoji="0" lang="en-CA" sz="4000" b="0" i="0" u="none" strike="noStrike" kern="1200" cap="none" spc="-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olzl Book"/>
              </a:rPr>
              <a:t> </a:t>
            </a:r>
            <a:r>
              <a:rPr kumimoji="0" lang="en-CA" sz="4000" b="0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tolzl Book"/>
              </a:rPr>
              <a:t>and Tourism</a:t>
            </a:r>
            <a:r>
              <a:rPr lang="en-CA" sz="4000" spc="-1">
                <a:solidFill>
                  <a:srgbClr val="FFFFFF"/>
                </a:solidFill>
                <a:latin typeface="Stolzl Book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4000" spc="-1" dirty="0">
                <a:solidFill>
                  <a:srgbClr val="FFFFFF"/>
                </a:solidFill>
                <a:latin typeface="Stolzl Book"/>
              </a:rPr>
              <a:t>Approach Analysis</a:t>
            </a:r>
            <a:endParaRPr kumimoji="0" lang="en-US" sz="4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7" name="Pravokutnik 2"/>
          <p:cNvSpPr/>
          <p:nvPr/>
        </p:nvSpPr>
        <p:spPr>
          <a:xfrm>
            <a:off x="2880" y="5591520"/>
            <a:ext cx="12188520" cy="126612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Slika 3"/>
          <p:cNvPicPr/>
          <p:nvPr/>
        </p:nvPicPr>
        <p:blipFill>
          <a:blip r:embed="rId4"/>
          <a:stretch/>
        </p:blipFill>
        <p:spPr>
          <a:xfrm>
            <a:off x="-72360" y="5575680"/>
            <a:ext cx="2120400" cy="1192680"/>
          </a:xfrm>
          <a:prstGeom prst="rect">
            <a:avLst/>
          </a:prstGeom>
          <a:ln w="0">
            <a:noFill/>
          </a:ln>
        </p:spPr>
      </p:pic>
      <p:pic>
        <p:nvPicPr>
          <p:cNvPr id="89" name="Slika 6"/>
          <p:cNvPicPr/>
          <p:nvPr/>
        </p:nvPicPr>
        <p:blipFill>
          <a:blip r:embed="rId5"/>
          <a:stretch/>
        </p:blipFill>
        <p:spPr>
          <a:xfrm>
            <a:off x="7949520" y="5774760"/>
            <a:ext cx="4150080" cy="899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kstniOkvir 1"/>
          <p:cNvSpPr/>
          <p:nvPr/>
        </p:nvSpPr>
        <p:spPr>
          <a:xfrm>
            <a:off x="408720" y="713469"/>
            <a:ext cx="8107920" cy="767987"/>
          </a:xfrm>
          <a:prstGeom prst="rect">
            <a:avLst/>
          </a:prstGeom>
          <a:noFill/>
          <a:ln w="0"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i="0" u="none" strike="noStrike" kern="1200" cap="none" spc="-1" normalizeH="0" baseline="0" noProof="0" dirty="0" err="1">
                <a:ln>
                  <a:noFill/>
                </a:ln>
                <a:solidFill>
                  <a:srgbClr val="BE2566"/>
                </a:solidFill>
                <a:uLnTx/>
                <a:uFillTx/>
                <a:latin typeface="Stolzl Bold"/>
              </a:rPr>
              <a:t>Approach</a:t>
            </a:r>
            <a:r>
              <a:rPr kumimoji="0" lang="hr-HR" sz="4400" i="0" u="none" strike="noStrike" kern="1200" cap="none" spc="-1" normalizeH="0" baseline="0" noProof="0" dirty="0">
                <a:ln>
                  <a:noFill/>
                </a:ln>
                <a:solidFill>
                  <a:srgbClr val="BE2566"/>
                </a:solidFill>
                <a:uLnTx/>
                <a:uFillTx/>
                <a:latin typeface="Stolzl Bold"/>
              </a:rPr>
              <a:t> </a:t>
            </a:r>
            <a:r>
              <a:rPr kumimoji="0" lang="hr-HR" sz="4400" i="0" u="none" strike="noStrike" kern="1200" cap="none" spc="-1" normalizeH="0" baseline="0" noProof="0" dirty="0" err="1">
                <a:ln>
                  <a:noFill/>
                </a:ln>
                <a:solidFill>
                  <a:srgbClr val="BE2566"/>
                </a:solidFill>
                <a:uLnTx/>
                <a:uFillTx/>
                <a:latin typeface="Stolzl Bold"/>
              </a:rPr>
              <a:t>Analysis</a:t>
            </a:r>
            <a:endParaRPr kumimoji="0" lang="en-US" sz="440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Stolzl Bold"/>
            </a:endParaRPr>
          </a:p>
        </p:txBody>
      </p:sp>
      <p:sp>
        <p:nvSpPr>
          <p:cNvPr id="95" name="Rectangle 2"/>
          <p:cNvSpPr/>
          <p:nvPr/>
        </p:nvSpPr>
        <p:spPr>
          <a:xfrm>
            <a:off x="408720" y="1791673"/>
            <a:ext cx="11374560" cy="3968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Descriptive</a:t>
            </a: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 - is designed to get you basic expository information: who, what, when, where, how many? 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 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Diagnostic</a:t>
            </a: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  -  help you answer the question of </a:t>
            </a:r>
            <a:r>
              <a:rPr kumimoji="0" lang="en-GB" sz="28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why</a:t>
            </a: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 something happened.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Predictive</a:t>
            </a: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 - help you identify trends in relationships between variables, determine the strength of their correlation, and hypothesise causality.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Prescriptive</a:t>
            </a: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 - predicting outcomes based on numerous variables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2"/>
          <p:cNvSpPr/>
          <p:nvPr/>
        </p:nvSpPr>
        <p:spPr>
          <a:xfrm>
            <a:off x="524880" y="1576013"/>
            <a:ext cx="11374560" cy="3968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Descriptive</a:t>
            </a: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 - is designed to get you basic expository information: who, what, when, where, how many? 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 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Diagnostic</a:t>
            </a: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  -  help you answer the question of </a:t>
            </a:r>
            <a:r>
              <a:rPr kumimoji="0" lang="en-GB" sz="28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why</a:t>
            </a: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 something happened.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Predictive</a:t>
            </a: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 - help you identify trends in relationships between variables, determine the strength of their correlation, and hypothesise causality.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Prescriptive</a:t>
            </a:r>
            <a:r>
              <a:rPr kumimoji="0" lang="en-GB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zl book"/>
              </a:rPr>
              <a:t> - predicting outcomes based on numerous variables</a:t>
            </a:r>
            <a:endParaRPr kumimoji="0" lang="en-US" sz="2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ozl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F63A5E-1E6E-4C15-9A72-99367D8D0AF7}"/>
              </a:ext>
            </a:extLst>
          </p:cNvPr>
          <p:cNvSpPr/>
          <p:nvPr/>
        </p:nvSpPr>
        <p:spPr>
          <a:xfrm>
            <a:off x="524880" y="543682"/>
            <a:ext cx="57352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hr-HR" sz="4400" b="1" spc="-1" dirty="0" err="1">
                <a:solidFill>
                  <a:srgbClr val="BE2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lzl Bold"/>
              </a:rPr>
              <a:t>Approach</a:t>
            </a:r>
            <a:r>
              <a:rPr lang="hr-HR" sz="4400" b="1" spc="-1" dirty="0">
                <a:solidFill>
                  <a:srgbClr val="BE2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lzl Bold"/>
              </a:rPr>
              <a:t> </a:t>
            </a:r>
            <a:r>
              <a:rPr lang="hr-HR" sz="4400" b="1" spc="-1" dirty="0" err="1">
                <a:solidFill>
                  <a:srgbClr val="BE25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lzl Bold"/>
              </a:rPr>
              <a:t>Analysis</a:t>
            </a:r>
            <a:endParaRPr lang="en-US" sz="4400" b="1" spc="-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olzl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5164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9FA2BF589E944837662B1637AADAD" ma:contentTypeVersion="4" ma:contentTypeDescription="Create a new document." ma:contentTypeScope="" ma:versionID="13a2e4af65c750231b08d182ec1a66c4">
  <xsd:schema xmlns:xsd="http://www.w3.org/2001/XMLSchema" xmlns:xs="http://www.w3.org/2001/XMLSchema" xmlns:p="http://schemas.microsoft.com/office/2006/metadata/properties" xmlns:ns2="34660ae7-27a0-4dab-80fb-f9bd41ddf53e" targetNamespace="http://schemas.microsoft.com/office/2006/metadata/properties" ma:root="true" ma:fieldsID="c0c81bc6d26e97546f85b9c48547b52e" ns2:_="">
    <xsd:import namespace="34660ae7-27a0-4dab-80fb-f9bd41ddf5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60ae7-27a0-4dab-80fb-f9bd41ddf5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ED6C65-3C31-4DD2-AFC6-B61C51E751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111FF6-78EF-4113-B4D9-7F7F3B4D1E78}"/>
</file>

<file path=customXml/itemProps3.xml><?xml version="1.0" encoding="utf-8"?>
<ds:datastoreItem xmlns:ds="http://schemas.openxmlformats.org/officeDocument/2006/customXml" ds:itemID="{B8687BB2-0C2C-4925-9DBA-63F2F1F483A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ded8027-8969-4158-b1a5-f82a772d0b7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162</Words>
  <Application>Microsoft Office PowerPoint</Application>
  <PresentationFormat>Widescreen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Stolzl Bold</vt:lpstr>
      <vt:lpstr>Stolzl Book</vt:lpstr>
      <vt:lpstr>Stozl book</vt:lpstr>
      <vt:lpstr>Symbol</vt:lpstr>
      <vt:lpstr>Times New Roman</vt:lpstr>
      <vt:lpstr>Wingdings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Kovacevic</dc:creator>
  <cp:lastModifiedBy>Anita Kovacevic</cp:lastModifiedBy>
  <cp:revision>2</cp:revision>
  <dcterms:created xsi:type="dcterms:W3CDTF">2021-09-07T07:32:24Z</dcterms:created>
  <dcterms:modified xsi:type="dcterms:W3CDTF">2021-09-20T14:34:02Z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0x0101004AE9FA2BF589E944837662B1637AADAD</vt:lpwstr>
  </property>
</Properties>
</file>