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16"/>
  </p:notesMasterIdLst>
  <p:sldIdLst>
    <p:sldId id="263" r:id="rId6"/>
    <p:sldId id="261"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4" d="100"/>
          <a:sy n="64" d="100"/>
        </p:scale>
        <p:origin x="6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Kovacevic" userId="e0d61ad8-48a2-4db4-9b8d-6274368732df" providerId="ADAL" clId="{04878F02-5F3C-4A2A-964D-2756C9709C75}"/>
    <pc:docChg chg="modSld">
      <pc:chgData name="Anita Kovacevic" userId="e0d61ad8-48a2-4db4-9b8d-6274368732df" providerId="ADAL" clId="{04878F02-5F3C-4A2A-964D-2756C9709C75}" dt="2021-09-23T10:19:59.875" v="11" actId="14100"/>
      <pc:docMkLst>
        <pc:docMk/>
      </pc:docMkLst>
      <pc:sldChg chg="modSp">
        <pc:chgData name="Anita Kovacevic" userId="e0d61ad8-48a2-4db4-9b8d-6274368732df" providerId="ADAL" clId="{04878F02-5F3C-4A2A-964D-2756C9709C75}" dt="2021-09-23T10:19:59.875" v="11" actId="14100"/>
        <pc:sldMkLst>
          <pc:docMk/>
          <pc:sldMk cId="0" sldId="261"/>
        </pc:sldMkLst>
        <pc:spChg chg="mod">
          <ac:chgData name="Anita Kovacevic" userId="e0d61ad8-48a2-4db4-9b8d-6274368732df" providerId="ADAL" clId="{04878F02-5F3C-4A2A-964D-2756C9709C75}" dt="2021-09-23T10:19:59.875" v="11" actId="14100"/>
          <ac:spMkLst>
            <pc:docMk/>
            <pc:sldMk cId="0" sldId="261"/>
            <ac:spMk id="98" creationId="{00000000-0000-0000-0000-000000000000}"/>
          </ac:spMkLst>
        </pc:spChg>
        <pc:spChg chg="mod">
          <ac:chgData name="Anita Kovacevic" userId="e0d61ad8-48a2-4db4-9b8d-6274368732df" providerId="ADAL" clId="{04878F02-5F3C-4A2A-964D-2756C9709C75}" dt="2021-09-23T10:19:50.704" v="9" actId="1076"/>
          <ac:spMkLst>
            <pc:docMk/>
            <pc:sldMk cId="0" sldId="261"/>
            <ac:spMk id="99" creationId="{00000000-0000-0000-0000-000000000000}"/>
          </ac:spMkLst>
        </pc:spChg>
      </pc:sldChg>
      <pc:sldChg chg="modSp">
        <pc:chgData name="Anita Kovacevic" userId="e0d61ad8-48a2-4db4-9b8d-6274368732df" providerId="ADAL" clId="{04878F02-5F3C-4A2A-964D-2756C9709C75}" dt="2021-09-23T10:18:36.483" v="3" actId="1076"/>
        <pc:sldMkLst>
          <pc:docMk/>
          <pc:sldMk cId="1975102077" sldId="264"/>
        </pc:sldMkLst>
        <pc:spChg chg="mod">
          <ac:chgData name="Anita Kovacevic" userId="e0d61ad8-48a2-4db4-9b8d-6274368732df" providerId="ADAL" clId="{04878F02-5F3C-4A2A-964D-2756C9709C75}" dt="2021-09-23T10:18:36.483" v="3" actId="1076"/>
          <ac:spMkLst>
            <pc:docMk/>
            <pc:sldMk cId="1975102077" sldId="264"/>
            <ac:spMk id="99" creationId="{00000000-0000-0000-0000-000000000000}"/>
          </ac:spMkLst>
        </pc:spChg>
      </pc:sldChg>
      <pc:sldChg chg="modSp">
        <pc:chgData name="Anita Kovacevic" userId="e0d61ad8-48a2-4db4-9b8d-6274368732df" providerId="ADAL" clId="{04878F02-5F3C-4A2A-964D-2756C9709C75}" dt="2021-09-23T10:18:26.628" v="2" actId="14100"/>
        <pc:sldMkLst>
          <pc:docMk/>
          <pc:sldMk cId="431157105" sldId="265"/>
        </pc:sldMkLst>
        <pc:spChg chg="mod">
          <ac:chgData name="Anita Kovacevic" userId="e0d61ad8-48a2-4db4-9b8d-6274368732df" providerId="ADAL" clId="{04878F02-5F3C-4A2A-964D-2756C9709C75}" dt="2021-09-23T10:18:26.628" v="2" actId="14100"/>
          <ac:spMkLst>
            <pc:docMk/>
            <pc:sldMk cId="431157105" sldId="265"/>
            <ac:spMk id="98" creationId="{00000000-0000-0000-0000-000000000000}"/>
          </ac:spMkLst>
        </pc:spChg>
        <pc:spChg chg="mod">
          <ac:chgData name="Anita Kovacevic" userId="e0d61ad8-48a2-4db4-9b8d-6274368732df" providerId="ADAL" clId="{04878F02-5F3C-4A2A-964D-2756C9709C75}" dt="2021-09-23T10:18:11.391" v="0" actId="1076"/>
          <ac:spMkLst>
            <pc:docMk/>
            <pc:sldMk cId="431157105" sldId="265"/>
            <ac:spMk id="99" creationId="{00000000-0000-0000-0000-000000000000}"/>
          </ac:spMkLst>
        </pc:spChg>
      </pc:sldChg>
      <pc:sldChg chg="modSp">
        <pc:chgData name="Anita Kovacevic" userId="e0d61ad8-48a2-4db4-9b8d-6274368732df" providerId="ADAL" clId="{04878F02-5F3C-4A2A-964D-2756C9709C75}" dt="2021-09-23T10:18:55.691" v="4" actId="1076"/>
        <pc:sldMkLst>
          <pc:docMk/>
          <pc:sldMk cId="2572768634" sldId="266"/>
        </pc:sldMkLst>
        <pc:spChg chg="mod">
          <ac:chgData name="Anita Kovacevic" userId="e0d61ad8-48a2-4db4-9b8d-6274368732df" providerId="ADAL" clId="{04878F02-5F3C-4A2A-964D-2756C9709C75}" dt="2021-09-23T10:18:55.691" v="4" actId="1076"/>
          <ac:spMkLst>
            <pc:docMk/>
            <pc:sldMk cId="2572768634" sldId="266"/>
            <ac:spMk id="99" creationId="{00000000-0000-0000-0000-000000000000}"/>
          </ac:spMkLst>
        </pc:spChg>
      </pc:sldChg>
      <pc:sldChg chg="modSp">
        <pc:chgData name="Anita Kovacevic" userId="e0d61ad8-48a2-4db4-9b8d-6274368732df" providerId="ADAL" clId="{04878F02-5F3C-4A2A-964D-2756C9709C75}" dt="2021-09-23T10:19:00.373" v="5" actId="1076"/>
        <pc:sldMkLst>
          <pc:docMk/>
          <pc:sldMk cId="3281716483" sldId="267"/>
        </pc:sldMkLst>
        <pc:spChg chg="mod">
          <ac:chgData name="Anita Kovacevic" userId="e0d61ad8-48a2-4db4-9b8d-6274368732df" providerId="ADAL" clId="{04878F02-5F3C-4A2A-964D-2756C9709C75}" dt="2021-09-23T10:19:00.373" v="5" actId="1076"/>
          <ac:spMkLst>
            <pc:docMk/>
            <pc:sldMk cId="3281716483" sldId="267"/>
            <ac:spMk id="99" creationId="{00000000-0000-0000-0000-000000000000}"/>
          </ac:spMkLst>
        </pc:spChg>
      </pc:sldChg>
      <pc:sldChg chg="modSp">
        <pc:chgData name="Anita Kovacevic" userId="e0d61ad8-48a2-4db4-9b8d-6274368732df" providerId="ADAL" clId="{04878F02-5F3C-4A2A-964D-2756C9709C75}" dt="2021-09-23T10:19:05.998" v="6" actId="1076"/>
        <pc:sldMkLst>
          <pc:docMk/>
          <pc:sldMk cId="705759675" sldId="268"/>
        </pc:sldMkLst>
        <pc:spChg chg="mod">
          <ac:chgData name="Anita Kovacevic" userId="e0d61ad8-48a2-4db4-9b8d-6274368732df" providerId="ADAL" clId="{04878F02-5F3C-4A2A-964D-2756C9709C75}" dt="2021-09-23T10:19:05.998" v="6" actId="1076"/>
          <ac:spMkLst>
            <pc:docMk/>
            <pc:sldMk cId="705759675" sldId="268"/>
            <ac:spMk id="99" creationId="{00000000-0000-0000-0000-000000000000}"/>
          </ac:spMkLst>
        </pc:spChg>
      </pc:sldChg>
      <pc:sldChg chg="modSp">
        <pc:chgData name="Anita Kovacevic" userId="e0d61ad8-48a2-4db4-9b8d-6274368732df" providerId="ADAL" clId="{04878F02-5F3C-4A2A-964D-2756C9709C75}" dt="2021-09-23T10:19:09.841" v="7" actId="1076"/>
        <pc:sldMkLst>
          <pc:docMk/>
          <pc:sldMk cId="1514229080" sldId="269"/>
        </pc:sldMkLst>
        <pc:spChg chg="mod">
          <ac:chgData name="Anita Kovacevic" userId="e0d61ad8-48a2-4db4-9b8d-6274368732df" providerId="ADAL" clId="{04878F02-5F3C-4A2A-964D-2756C9709C75}" dt="2021-09-23T10:19:09.841" v="7" actId="1076"/>
          <ac:spMkLst>
            <pc:docMk/>
            <pc:sldMk cId="1514229080" sldId="269"/>
            <ac:spMk id="99" creationId="{00000000-0000-0000-0000-000000000000}"/>
          </ac:spMkLst>
        </pc:spChg>
      </pc:sldChg>
      <pc:sldChg chg="modSp">
        <pc:chgData name="Anita Kovacevic" userId="e0d61ad8-48a2-4db4-9b8d-6274368732df" providerId="ADAL" clId="{04878F02-5F3C-4A2A-964D-2756C9709C75}" dt="2021-09-23T10:19:20.321" v="8" actId="1076"/>
        <pc:sldMkLst>
          <pc:docMk/>
          <pc:sldMk cId="3522379684" sldId="270"/>
        </pc:sldMkLst>
        <pc:spChg chg="mod">
          <ac:chgData name="Anita Kovacevic" userId="e0d61ad8-48a2-4db4-9b8d-6274368732df" providerId="ADAL" clId="{04878F02-5F3C-4A2A-964D-2756C9709C75}" dt="2021-09-23T10:19:20.321" v="8" actId="1076"/>
          <ac:spMkLst>
            <pc:docMk/>
            <pc:sldMk cId="3522379684" sldId="270"/>
            <ac:spMk id="9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Stolzl Book"/>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Stolzl Book"/>
              </a:defRPr>
            </a:lvl1pPr>
          </a:lstStyle>
          <a:p>
            <a:fld id="{EF1B4147-D3A1-4787-9229-86AFE46D2FDC}" type="datetimeFigureOut">
              <a:rPr lang="en-US" smtClean="0"/>
              <a:pPr/>
              <a:t>9/23/2021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Stolzl Book"/>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Stolzl Book"/>
              </a:defRPr>
            </a:lvl1pPr>
          </a:lstStyle>
          <a:p>
            <a:fld id="{AF67349A-4805-44F4-A4AA-62ED80E86F77}" type="slidenum">
              <a:rPr lang="en-US" smtClean="0"/>
              <a:pPr/>
              <a:t>‹#›</a:t>
            </a:fld>
            <a:endParaRPr lang="en-US" dirty="0"/>
          </a:p>
        </p:txBody>
      </p:sp>
    </p:spTree>
    <p:extLst>
      <p:ext uri="{BB962C8B-B14F-4D97-AF65-F5344CB8AC3E}">
        <p14:creationId xmlns:p14="http://schemas.microsoft.com/office/powerpoint/2010/main" val="285524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tolzl Book"/>
        <a:ea typeface="+mn-ea"/>
        <a:cs typeface="+mn-cs"/>
      </a:defRPr>
    </a:lvl1pPr>
    <a:lvl2pPr marL="457200" algn="l" defTabSz="914400" rtl="0" eaLnBrk="1" latinLnBrk="0" hangingPunct="1">
      <a:defRPr sz="1200" kern="1200">
        <a:solidFill>
          <a:schemeClr val="tx1"/>
        </a:solidFill>
        <a:latin typeface="Stolzl Book"/>
        <a:ea typeface="+mn-ea"/>
        <a:cs typeface="+mn-cs"/>
      </a:defRPr>
    </a:lvl2pPr>
    <a:lvl3pPr marL="914400" algn="l" defTabSz="914400" rtl="0" eaLnBrk="1" latinLnBrk="0" hangingPunct="1">
      <a:defRPr sz="1200" kern="1200">
        <a:solidFill>
          <a:schemeClr val="tx1"/>
        </a:solidFill>
        <a:latin typeface="Stolzl Book"/>
        <a:ea typeface="+mn-ea"/>
        <a:cs typeface="+mn-cs"/>
      </a:defRPr>
    </a:lvl3pPr>
    <a:lvl4pPr marL="1371600" algn="l" defTabSz="914400" rtl="0" eaLnBrk="1" latinLnBrk="0" hangingPunct="1">
      <a:defRPr sz="1200" kern="1200">
        <a:solidFill>
          <a:schemeClr val="tx1"/>
        </a:solidFill>
        <a:latin typeface="Stolzl Book"/>
        <a:ea typeface="+mn-ea"/>
        <a:cs typeface="+mn-cs"/>
      </a:defRPr>
    </a:lvl4pPr>
    <a:lvl5pPr marL="1828800" algn="l" defTabSz="914400" rtl="0" eaLnBrk="1" latinLnBrk="0" hangingPunct="1">
      <a:defRPr sz="1200" kern="1200">
        <a:solidFill>
          <a:schemeClr val="tx1"/>
        </a:solidFill>
        <a:latin typeface="Stolzl Book"/>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PlaceHolder 1"/>
          <p:cNvSpPr>
            <a:spLocks noGrp="1" noRot="1" noChangeAspect="1"/>
          </p:cNvSpPr>
          <p:nvPr>
            <p:ph type="sldImg"/>
          </p:nvPr>
        </p:nvSpPr>
        <p:spPr>
          <a:xfrm>
            <a:off x="422275" y="1241425"/>
            <a:ext cx="5953125" cy="3349625"/>
          </a:xfrm>
          <a:prstGeom prst="rect">
            <a:avLst/>
          </a:prstGeom>
        </p:spPr>
      </p:sp>
      <p:sp>
        <p:nvSpPr>
          <p:cNvPr id="135"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36"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647299-906F-49E3-B023-E7F06477728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0EF887-2EE9-4511-8BEE-25CD7A2B83C0}" type="slidenum">
              <a:rPr kumimoji="0" lang="hr-HR"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hr-HR"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18696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21092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3725180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48245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83009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2620016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3721239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noRot="1" noChangeAspect="1"/>
          </p:cNvSpPr>
          <p:nvPr>
            <p:ph type="sldImg"/>
          </p:nvPr>
        </p:nvSpPr>
        <p:spPr>
          <a:xfrm>
            <a:off x="422275" y="1241425"/>
            <a:ext cx="5953125" cy="3349625"/>
          </a:xfrm>
          <a:prstGeom prst="rect">
            <a:avLst/>
          </a:prstGeom>
        </p:spPr>
      </p:sp>
      <p:sp>
        <p:nvSpPr>
          <p:cNvPr id="150" name="PlaceHolder 2"/>
          <p:cNvSpPr>
            <a:spLocks noGrp="1"/>
          </p:cNvSpPr>
          <p:nvPr>
            <p:ph type="body"/>
          </p:nvPr>
        </p:nvSpPr>
        <p:spPr>
          <a:xfrm>
            <a:off x="679680" y="4777920"/>
            <a:ext cx="5437800" cy="3908880"/>
          </a:xfrm>
          <a:prstGeom prst="rect">
            <a:avLst/>
          </a:prstGeom>
        </p:spPr>
        <p:txBody>
          <a:bodyPr>
            <a:noAutofit/>
          </a:bodyPr>
          <a:lstStyle/>
          <a:p>
            <a:endParaRPr lang="en-US" sz="2000" b="0" strike="noStrike" spc="-1" dirty="0">
              <a:latin typeface="Stolzl Book"/>
            </a:endParaRPr>
          </a:p>
        </p:txBody>
      </p:sp>
      <p:sp>
        <p:nvSpPr>
          <p:cNvPr id="151" name="Rezervirano mjesto broja slajda 3"/>
          <p:cNvSpPr txBox="1"/>
          <p:nvPr/>
        </p:nvSpPr>
        <p:spPr>
          <a:xfrm>
            <a:off x="3850560" y="9430200"/>
            <a:ext cx="2945160" cy="497880"/>
          </a:xfrm>
          <a:prstGeom prst="rect">
            <a:avLst/>
          </a:prstGeom>
          <a:noFill/>
          <a:ln w="0">
            <a:noFill/>
          </a:ln>
        </p:spPr>
        <p:txBody>
          <a:bodyPr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B905D-8328-4FE2-BC1C-78C7CF888A38}" type="slidenum">
              <a:rPr kumimoji="0" lang="hr-HR" sz="1200" b="0" i="0" u="none" strike="noStrike" kern="1200" cap="none" spc="-1" normalizeH="0" baseline="0" noProof="0">
                <a:ln>
                  <a:noFill/>
                </a:ln>
                <a:solidFill>
                  <a:srgbClr val="000000"/>
                </a:solidFill>
                <a:effectLst/>
                <a:uLnTx/>
                <a:uFillTx/>
                <a:latin typeface="Stolzl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1"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2625028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88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36240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3620453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1642740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552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44" name="PlaceHolder 2"/>
          <p:cNvSpPr>
            <a:spLocks noGrp="1"/>
          </p:cNvSpPr>
          <p:nvPr>
            <p:ph type="subTitle"/>
          </p:nvPr>
        </p:nvSpPr>
        <p:spPr>
          <a:xfrm>
            <a:off x="609480" y="1604520"/>
            <a:ext cx="10972440" cy="3977280"/>
          </a:xfrm>
          <a:prstGeom prst="rect">
            <a:avLst/>
          </a:prstGeom>
        </p:spPr>
        <p:txBody>
          <a:bodyPr lIns="0" tIns="0" rIns="0" bIns="0" anchor="ctr">
            <a:noAutofit/>
          </a:bodyPr>
          <a:lstStyle>
            <a:lvl1pPr>
              <a:defRPr>
                <a:latin typeface="Stolzl Book"/>
              </a:defRPr>
            </a:lvl1pPr>
          </a:lstStyle>
          <a:p>
            <a:pPr algn="ctr"/>
            <a:endParaRPr lang="en-US" sz="3200" b="0" strike="noStrike" spc="-1" dirty="0">
              <a:latin typeface="Arial"/>
            </a:endParaRPr>
          </a:p>
        </p:txBody>
      </p:sp>
    </p:spTree>
    <p:extLst>
      <p:ext uri="{BB962C8B-B14F-4D97-AF65-F5344CB8AC3E}">
        <p14:creationId xmlns:p14="http://schemas.microsoft.com/office/powerpoint/2010/main" val="4294581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46" name="PlaceHolder 2"/>
          <p:cNvSpPr>
            <a:spLocks noGrp="1"/>
          </p:cNvSpPr>
          <p:nvPr>
            <p:ph type="body"/>
          </p:nvPr>
        </p:nvSpPr>
        <p:spPr>
          <a:xfrm>
            <a:off x="609480" y="1604520"/>
            <a:ext cx="1097244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985593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48" name="PlaceHolder 2"/>
          <p:cNvSpPr>
            <a:spLocks noGrp="1"/>
          </p:cNvSpPr>
          <p:nvPr>
            <p:ph type="body"/>
          </p:nvPr>
        </p:nvSpPr>
        <p:spPr>
          <a:xfrm>
            <a:off x="60948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49" name="PlaceHolder 3"/>
          <p:cNvSpPr>
            <a:spLocks noGrp="1"/>
          </p:cNvSpPr>
          <p:nvPr>
            <p:ph type="body"/>
          </p:nvPr>
        </p:nvSpPr>
        <p:spPr>
          <a:xfrm>
            <a:off x="623196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4052161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Tree>
    <p:extLst>
      <p:ext uri="{BB962C8B-B14F-4D97-AF65-F5344CB8AC3E}">
        <p14:creationId xmlns:p14="http://schemas.microsoft.com/office/powerpoint/2010/main" val="4261735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609480" y="273600"/>
            <a:ext cx="10972440" cy="5307840"/>
          </a:xfrm>
          <a:prstGeom prst="rect">
            <a:avLst/>
          </a:prstGeom>
        </p:spPr>
        <p:txBody>
          <a:bodyPr lIns="0" tIns="0" rIns="0" bIns="0" anchor="ctr">
            <a:noAutofit/>
          </a:bodyPr>
          <a:lstStyle>
            <a:lvl1pPr>
              <a:defRPr>
                <a:latin typeface="Stolzl Book"/>
              </a:defRPr>
            </a:lvl1pPr>
          </a:lstStyle>
          <a:p>
            <a:pPr algn="ctr"/>
            <a:endParaRPr lang="en-US" sz="3200" b="0" strike="noStrike" spc="-1" dirty="0">
              <a:latin typeface="Arial"/>
            </a:endParaRPr>
          </a:p>
        </p:txBody>
      </p:sp>
    </p:spTree>
    <p:extLst>
      <p:ext uri="{BB962C8B-B14F-4D97-AF65-F5344CB8AC3E}">
        <p14:creationId xmlns:p14="http://schemas.microsoft.com/office/powerpoint/2010/main" val="2260148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53" name="PlaceHolder 2"/>
          <p:cNvSpPr>
            <a:spLocks noGrp="1"/>
          </p:cNvSpPr>
          <p:nvPr>
            <p:ph type="body"/>
          </p:nvPr>
        </p:nvSpPr>
        <p:spPr>
          <a:xfrm>
            <a:off x="60948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54" name="PlaceHolder 3"/>
          <p:cNvSpPr>
            <a:spLocks noGrp="1"/>
          </p:cNvSpPr>
          <p:nvPr>
            <p:ph type="body"/>
          </p:nvPr>
        </p:nvSpPr>
        <p:spPr>
          <a:xfrm>
            <a:off x="623196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55" name="PlaceHolder 4"/>
          <p:cNvSpPr>
            <a:spLocks noGrp="1"/>
          </p:cNvSpPr>
          <p:nvPr>
            <p:ph type="body"/>
          </p:nvPr>
        </p:nvSpPr>
        <p:spPr>
          <a:xfrm>
            <a:off x="60948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181886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noAutofit/>
          </a:bodyPr>
          <a:lstStyle>
            <a:lvl1pPr>
              <a:defRPr>
                <a:latin typeface="Stolzl Book"/>
              </a:defRPr>
            </a:lvl1pPr>
          </a:lstStyle>
          <a:p>
            <a:pPr algn="ctr"/>
            <a:endParaRPr lang="en-US" sz="3200" b="0" strike="noStrike" spc="-1" dirty="0">
              <a:latin typeface="Arial"/>
            </a:endParaRPr>
          </a:p>
        </p:txBody>
      </p:sp>
    </p:spTree>
    <p:extLst>
      <p:ext uri="{BB962C8B-B14F-4D97-AF65-F5344CB8AC3E}">
        <p14:creationId xmlns:p14="http://schemas.microsoft.com/office/powerpoint/2010/main" val="775418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57" name="PlaceHolder 2"/>
          <p:cNvSpPr>
            <a:spLocks noGrp="1"/>
          </p:cNvSpPr>
          <p:nvPr>
            <p:ph type="body"/>
          </p:nvPr>
        </p:nvSpPr>
        <p:spPr>
          <a:xfrm>
            <a:off x="60948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58" name="PlaceHolder 3"/>
          <p:cNvSpPr>
            <a:spLocks noGrp="1"/>
          </p:cNvSpPr>
          <p:nvPr>
            <p:ph type="body"/>
          </p:nvPr>
        </p:nvSpPr>
        <p:spPr>
          <a:xfrm>
            <a:off x="623196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59" name="PlaceHolder 4"/>
          <p:cNvSpPr>
            <a:spLocks noGrp="1"/>
          </p:cNvSpPr>
          <p:nvPr>
            <p:ph type="body"/>
          </p:nvPr>
        </p:nvSpPr>
        <p:spPr>
          <a:xfrm>
            <a:off x="623196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1867406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61" name="PlaceHolder 2"/>
          <p:cNvSpPr>
            <a:spLocks noGrp="1"/>
          </p:cNvSpPr>
          <p:nvPr>
            <p:ph type="body"/>
          </p:nvPr>
        </p:nvSpPr>
        <p:spPr>
          <a:xfrm>
            <a:off x="60948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62" name="PlaceHolder 3"/>
          <p:cNvSpPr>
            <a:spLocks noGrp="1"/>
          </p:cNvSpPr>
          <p:nvPr>
            <p:ph type="body"/>
          </p:nvPr>
        </p:nvSpPr>
        <p:spPr>
          <a:xfrm>
            <a:off x="623196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63" name="PlaceHolder 4"/>
          <p:cNvSpPr>
            <a:spLocks noGrp="1"/>
          </p:cNvSpPr>
          <p:nvPr>
            <p:ph type="body"/>
          </p:nvPr>
        </p:nvSpPr>
        <p:spPr>
          <a:xfrm>
            <a:off x="609480" y="3682080"/>
            <a:ext cx="109724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2210130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65" name="PlaceHolder 2"/>
          <p:cNvSpPr>
            <a:spLocks noGrp="1"/>
          </p:cNvSpPr>
          <p:nvPr>
            <p:ph type="body"/>
          </p:nvPr>
        </p:nvSpPr>
        <p:spPr>
          <a:xfrm>
            <a:off x="609480" y="1604520"/>
            <a:ext cx="109724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66" name="PlaceHolder 3"/>
          <p:cNvSpPr>
            <a:spLocks noGrp="1"/>
          </p:cNvSpPr>
          <p:nvPr>
            <p:ph type="body"/>
          </p:nvPr>
        </p:nvSpPr>
        <p:spPr>
          <a:xfrm>
            <a:off x="609480" y="3682080"/>
            <a:ext cx="109724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26431043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68" name="PlaceHolder 2"/>
          <p:cNvSpPr>
            <a:spLocks noGrp="1"/>
          </p:cNvSpPr>
          <p:nvPr>
            <p:ph type="body"/>
          </p:nvPr>
        </p:nvSpPr>
        <p:spPr>
          <a:xfrm>
            <a:off x="60948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69" name="PlaceHolder 3"/>
          <p:cNvSpPr>
            <a:spLocks noGrp="1"/>
          </p:cNvSpPr>
          <p:nvPr>
            <p:ph type="body"/>
          </p:nvPr>
        </p:nvSpPr>
        <p:spPr>
          <a:xfrm>
            <a:off x="623196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0" name="PlaceHolder 4"/>
          <p:cNvSpPr>
            <a:spLocks noGrp="1"/>
          </p:cNvSpPr>
          <p:nvPr>
            <p:ph type="body"/>
          </p:nvPr>
        </p:nvSpPr>
        <p:spPr>
          <a:xfrm>
            <a:off x="60948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1" name="PlaceHolder 5"/>
          <p:cNvSpPr>
            <a:spLocks noGrp="1"/>
          </p:cNvSpPr>
          <p:nvPr>
            <p:ph type="body"/>
          </p:nvPr>
        </p:nvSpPr>
        <p:spPr>
          <a:xfrm>
            <a:off x="623196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1134967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73" name="PlaceHolder 2"/>
          <p:cNvSpPr>
            <a:spLocks noGrp="1"/>
          </p:cNvSpPr>
          <p:nvPr>
            <p:ph type="body"/>
          </p:nvPr>
        </p:nvSpPr>
        <p:spPr>
          <a:xfrm>
            <a:off x="609480" y="160452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4" name="PlaceHolder 3"/>
          <p:cNvSpPr>
            <a:spLocks noGrp="1"/>
          </p:cNvSpPr>
          <p:nvPr>
            <p:ph type="body"/>
          </p:nvPr>
        </p:nvSpPr>
        <p:spPr>
          <a:xfrm>
            <a:off x="4319640" y="160452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5" name="PlaceHolder 4"/>
          <p:cNvSpPr>
            <a:spLocks noGrp="1"/>
          </p:cNvSpPr>
          <p:nvPr>
            <p:ph type="body"/>
          </p:nvPr>
        </p:nvSpPr>
        <p:spPr>
          <a:xfrm>
            <a:off x="8029800" y="160452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6" name="PlaceHolder 5"/>
          <p:cNvSpPr>
            <a:spLocks noGrp="1"/>
          </p:cNvSpPr>
          <p:nvPr>
            <p:ph type="body"/>
          </p:nvPr>
        </p:nvSpPr>
        <p:spPr>
          <a:xfrm>
            <a:off x="609480" y="368208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7" name="PlaceHolder 6"/>
          <p:cNvSpPr>
            <a:spLocks noGrp="1"/>
          </p:cNvSpPr>
          <p:nvPr>
            <p:ph type="body"/>
          </p:nvPr>
        </p:nvSpPr>
        <p:spPr>
          <a:xfrm>
            <a:off x="4319640" y="368208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78" name="PlaceHolder 7"/>
          <p:cNvSpPr>
            <a:spLocks noGrp="1"/>
          </p:cNvSpPr>
          <p:nvPr>
            <p:ph type="body"/>
          </p:nvPr>
        </p:nvSpPr>
        <p:spPr>
          <a:xfrm>
            <a:off x="8029800" y="3682080"/>
            <a:ext cx="35330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1074877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Int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672124"/>
      </p:ext>
    </p:extLst>
  </p:cSld>
  <p:clrMapOvr>
    <a:masterClrMapping/>
  </p:clrMapOvr>
  <p:extLst>
    <p:ext uri="{DCECCB84-F9BA-43D5-87BE-67443E8EF086}">
      <p15:sldGuideLst xmlns:p15="http://schemas.microsoft.com/office/powerpoint/2012/main">
        <p15:guide id="1" orient="horz" pos="2341">
          <p15:clr>
            <a:srgbClr val="FBAE40"/>
          </p15:clr>
        </p15:guide>
        <p15:guide id="2" orient="horz" pos="3475">
          <p15:clr>
            <a:srgbClr val="FBAE40"/>
          </p15:clr>
        </p15:guide>
        <p15:guide id="3" pos="2328">
          <p15:clr>
            <a:srgbClr val="FBAE40"/>
          </p15:clr>
        </p15:guide>
        <p15:guide id="4" orient="horz" pos="1049">
          <p15:clr>
            <a:srgbClr val="FBAE40"/>
          </p15:clr>
        </p15:guide>
        <p15:guide id="5" pos="674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305422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83430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Tree>
    <p:extLst>
      <p:ext uri="{BB962C8B-B14F-4D97-AF65-F5344CB8AC3E}">
        <p14:creationId xmlns:p14="http://schemas.microsoft.com/office/powerpoint/2010/main" val="164097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tIns="0" rIns="0" bIns="0" anchor="ctr">
            <a:noAutofit/>
          </a:bodyPr>
          <a:lstStyle>
            <a:lvl1pPr>
              <a:defRPr>
                <a:latin typeface="Stolzl Book"/>
              </a:defRPr>
            </a:lvl1pPr>
          </a:lstStyle>
          <a:p>
            <a:pPr algn="ctr"/>
            <a:endParaRPr lang="en-US" sz="3200" b="0" strike="noStrike" spc="-1" dirty="0">
              <a:latin typeface="Arial"/>
            </a:endParaRPr>
          </a:p>
        </p:txBody>
      </p:sp>
    </p:spTree>
    <p:extLst>
      <p:ext uri="{BB962C8B-B14F-4D97-AF65-F5344CB8AC3E}">
        <p14:creationId xmlns:p14="http://schemas.microsoft.com/office/powerpoint/2010/main" val="1730695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359519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136847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lvl1pPr>
              <a:defRPr>
                <a:latin typeface="Stolzl Book"/>
              </a:defRPr>
            </a:lvl1pPr>
          </a:lstStyle>
          <a:p>
            <a:endParaRPr lang="sr-Latn-RS" sz="1800" b="0" strike="noStrike" spc="-1" dirty="0">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lvl1pPr>
              <a:defRPr>
                <a:latin typeface="Stolzl Book"/>
              </a:defRPr>
            </a:lvl1pPr>
          </a:lstStyle>
          <a:p>
            <a:endParaRPr lang="sr-Latn-RS" sz="2800" b="0" strike="noStrike" spc="-1" dirty="0">
              <a:solidFill>
                <a:srgbClr val="000000"/>
              </a:solidFill>
              <a:latin typeface="Calibri"/>
            </a:endParaRPr>
          </a:p>
        </p:txBody>
      </p:sp>
    </p:spTree>
    <p:extLst>
      <p:ext uri="{BB962C8B-B14F-4D97-AF65-F5344CB8AC3E}">
        <p14:creationId xmlns:p14="http://schemas.microsoft.com/office/powerpoint/2010/main" val="382984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838080" y="6356520"/>
            <a:ext cx="2742840" cy="364680"/>
          </a:xfrm>
          <a:prstGeom prst="rect">
            <a:avLst/>
          </a:prstGeom>
        </p:spPr>
        <p:txBody>
          <a:bodyPr anchor="ctr">
            <a:noAutofit/>
          </a:bodyPr>
          <a:lstStyle>
            <a:lvl1pPr>
              <a:defRPr>
                <a:latin typeface="Stolzl Book"/>
              </a:defRPr>
            </a:lvl1pPr>
          </a:lstStyle>
          <a:p>
            <a:fld id="{74C95A8F-9E06-48A4-8E4A-0EE7A0D84EA4}" type="datetime">
              <a:rPr lang="en-US" sz="1200" spc="-1" smtClean="0">
                <a:solidFill>
                  <a:srgbClr val="8B8B8B"/>
                </a:solidFill>
              </a:rPr>
              <a:pPr/>
              <a:t>9/23/2021</a:t>
            </a:fld>
            <a:endParaRPr lang="en-US" sz="1200" spc="-1" dirty="0">
              <a:latin typeface="Times New Roman"/>
            </a:endParaRPr>
          </a:p>
        </p:txBody>
      </p:sp>
      <p:sp>
        <p:nvSpPr>
          <p:cNvPr id="6" name="PlaceHolder 2"/>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2" name="PlaceHolder 3"/>
          <p:cNvSpPr>
            <a:spLocks noGrp="1"/>
          </p:cNvSpPr>
          <p:nvPr>
            <p:ph type="sldNum"/>
          </p:nvPr>
        </p:nvSpPr>
        <p:spPr>
          <a:xfrm>
            <a:off x="8610480" y="6356520"/>
            <a:ext cx="2742840" cy="364680"/>
          </a:xfrm>
          <a:prstGeom prst="rect">
            <a:avLst/>
          </a:prstGeom>
        </p:spPr>
        <p:txBody>
          <a:bodyPr anchor="ctr">
            <a:noAutofit/>
          </a:bodyPr>
          <a:lstStyle>
            <a:lvl1pPr>
              <a:defRPr>
                <a:latin typeface="Stolzl Book"/>
              </a:defRPr>
            </a:lvl1pPr>
          </a:lstStyle>
          <a:p>
            <a:pPr algn="r"/>
            <a:fld id="{A22C094C-8DDB-4E58-AC38-9F264EA7C6F8}" type="slidenum">
              <a:rPr lang="en-US" sz="1200" spc="-1" smtClean="0">
                <a:solidFill>
                  <a:srgbClr val="8B8B8B"/>
                </a:solidFill>
              </a:rPr>
              <a:pPr algn="r"/>
              <a:t>‹#›</a:t>
            </a:fld>
            <a:endParaRPr lang="en-US" sz="1200" spc="-1" dirty="0">
              <a:latin typeface="Times New Roman"/>
            </a:endParaRPr>
          </a:p>
        </p:txBody>
      </p:sp>
      <p:sp>
        <p:nvSpPr>
          <p:cNvPr id="3" name="PlaceHolder 4"/>
          <p:cNvSpPr>
            <a:spLocks noGrp="1"/>
          </p:cNvSpPr>
          <p:nvPr>
            <p:ph type="title"/>
          </p:nvPr>
        </p:nvSpPr>
        <p:spPr>
          <a:xfrm>
            <a:off x="609480" y="273600"/>
            <a:ext cx="10972440" cy="1144800"/>
          </a:xfrm>
          <a:prstGeom prst="rect">
            <a:avLst/>
          </a:prstGeom>
        </p:spPr>
        <p:txBody>
          <a:bodyPr lIns="0" tIns="0" rIns="0" bIns="0" anchor="ctr">
            <a:noAutofit/>
          </a:bodyPr>
          <a:lstStyle/>
          <a:p>
            <a:r>
              <a:rPr lang="sr-Latn-RS" sz="1800" b="0" strike="noStrike" spc="-1" dirty="0">
                <a:solidFill>
                  <a:srgbClr val="000000"/>
                </a:solidFill>
                <a:latin typeface="Calibri"/>
              </a:rPr>
              <a:t>Click to edit the title text format</a:t>
            </a: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r-Latn-RS" sz="28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sr-Latn-RS" sz="20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sr-Latn-RS" sz="18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sr-Latn-RS" sz="18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sr-Latn-RS"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sr-Latn-RS"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sr-Latn-RS" sz="2000" b="0" strike="noStrike" spc="-1" dirty="0">
                <a:solidFill>
                  <a:srgbClr val="000000"/>
                </a:solidFill>
                <a:latin typeface="Calibri"/>
              </a:rPr>
              <a:t>Seventh Outline Level</a:t>
            </a:r>
          </a:p>
        </p:txBody>
      </p:sp>
    </p:spTree>
    <p:extLst>
      <p:ext uri="{BB962C8B-B14F-4D97-AF65-F5344CB8AC3E}">
        <p14:creationId xmlns:p14="http://schemas.microsoft.com/office/powerpoint/2010/main" val="3571800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Stolzl Book"/>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tolzl Book"/>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tolzl Book"/>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tolzl Book"/>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tolzl Book"/>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tolzl Book"/>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tolzl Book"/>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tolzl Book"/>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blipFill>
        <a:effectLst/>
      </p:bgPr>
    </p:bg>
    <p:spTree>
      <p:nvGrpSpPr>
        <p:cNvPr id="1" name=""/>
        <p:cNvGrpSpPr/>
        <p:nvPr/>
      </p:nvGrpSpPr>
      <p:grpSpPr>
        <a:xfrm>
          <a:off x="0" y="0"/>
          <a:ext cx="0" cy="0"/>
          <a:chOff x="0" y="0"/>
          <a:chExt cx="0" cy="0"/>
        </a:xfrm>
      </p:grpSpPr>
      <p:sp>
        <p:nvSpPr>
          <p:cNvPr id="41" name="PlaceHolder 1"/>
          <p:cNvSpPr>
            <a:spLocks noGrp="1"/>
          </p:cNvSpPr>
          <p:nvPr>
            <p:ph type="body"/>
          </p:nvPr>
        </p:nvSpPr>
        <p:spPr>
          <a:xfrm>
            <a:off x="523800" y="3090240"/>
            <a:ext cx="11103480" cy="2786400"/>
          </a:xfrm>
          <a:prstGeom prst="rect">
            <a:avLst/>
          </a:prstGeom>
        </p:spPr>
        <p:txBody>
          <a:bodyPr>
            <a:normAutofit/>
          </a:bodyPr>
          <a:lstStyle/>
          <a:p>
            <a:pPr marL="288000" indent="-287640">
              <a:lnSpc>
                <a:spcPct val="90000"/>
              </a:lnSpc>
              <a:spcBef>
                <a:spcPts val="1001"/>
              </a:spcBef>
              <a:buClr>
                <a:srgbClr val="DF7423"/>
              </a:buClr>
              <a:buFont typeface="Calibri Light"/>
              <a:buChar char="•"/>
            </a:pPr>
            <a:r>
              <a:rPr lang="hr-HR" sz="3200" b="0" strike="noStrike" spc="-1" dirty="0">
                <a:solidFill>
                  <a:srgbClr val="DF7423"/>
                </a:solidFill>
                <a:latin typeface="Calibri Light"/>
              </a:rPr>
              <a:t>First </a:t>
            </a:r>
            <a:r>
              <a:rPr lang="hr-HR" sz="3200" b="0" strike="noStrike" spc="-1" dirty="0" err="1">
                <a:solidFill>
                  <a:srgbClr val="DF7423"/>
                </a:solidFill>
                <a:latin typeface="Calibri Light"/>
              </a:rPr>
              <a:t>level</a:t>
            </a:r>
            <a:endParaRPr lang="sr-Latn-RS" sz="3200" b="0" strike="noStrike" spc="-1" dirty="0">
              <a:solidFill>
                <a:srgbClr val="000000"/>
              </a:solidFill>
              <a:latin typeface="Calibri"/>
            </a:endParaRPr>
          </a:p>
          <a:p>
            <a:pPr marL="468000" lvl="1" indent="-215640">
              <a:lnSpc>
                <a:spcPct val="90000"/>
              </a:lnSpc>
              <a:spcBef>
                <a:spcPts val="499"/>
              </a:spcBef>
              <a:buClr>
                <a:srgbClr val="DF7423"/>
              </a:buClr>
              <a:buFont typeface="Arial"/>
              <a:buChar char="•"/>
            </a:pPr>
            <a:r>
              <a:rPr lang="en-US" sz="2400" b="0" strike="noStrike" spc="-1" dirty="0">
                <a:solidFill>
                  <a:srgbClr val="DF7423"/>
                </a:solidFill>
                <a:latin typeface="Calibri Light"/>
              </a:rPr>
              <a:t>Second level</a:t>
            </a:r>
            <a:endParaRPr lang="sr-Latn-RS" sz="2400" b="0" strike="noStrike" spc="-1" dirty="0">
              <a:solidFill>
                <a:srgbClr val="000000"/>
              </a:solidFill>
              <a:latin typeface="Calibri"/>
            </a:endParaRPr>
          </a:p>
          <a:p>
            <a:pPr marL="756000" lvl="2" indent="-143640">
              <a:lnSpc>
                <a:spcPct val="90000"/>
              </a:lnSpc>
              <a:spcBef>
                <a:spcPts val="499"/>
              </a:spcBef>
              <a:buClr>
                <a:srgbClr val="DF7423"/>
              </a:buClr>
              <a:buFont typeface="Arial"/>
              <a:buChar char="•"/>
            </a:pPr>
            <a:r>
              <a:rPr lang="en-US" sz="2000" b="0" strike="noStrike" spc="-1" dirty="0">
                <a:solidFill>
                  <a:srgbClr val="DF7423"/>
                </a:solidFill>
                <a:latin typeface="Calibri Light"/>
              </a:rPr>
              <a:t>Third level</a:t>
            </a:r>
            <a:endParaRPr lang="sr-Latn-RS" sz="2000" b="0" strike="noStrike" spc="-1" dirty="0">
              <a:solidFill>
                <a:srgbClr val="000000"/>
              </a:solidFill>
              <a:latin typeface="Calibri"/>
            </a:endParaRPr>
          </a:p>
          <a:p>
            <a:pPr marL="1116000" lvl="3" indent="-143640">
              <a:lnSpc>
                <a:spcPct val="90000"/>
              </a:lnSpc>
              <a:spcBef>
                <a:spcPts val="499"/>
              </a:spcBef>
              <a:buClr>
                <a:srgbClr val="DF7423"/>
              </a:buClr>
              <a:buFont typeface="Arial"/>
              <a:buChar char="•"/>
            </a:pPr>
            <a:r>
              <a:rPr lang="en-US" sz="1800" b="0" strike="noStrike" spc="-1" dirty="0">
                <a:solidFill>
                  <a:srgbClr val="DF7423"/>
                </a:solidFill>
                <a:latin typeface="Calibri Light"/>
              </a:rPr>
              <a:t>Fourth level</a:t>
            </a:r>
            <a:endParaRPr lang="sr-Latn-RS" sz="1800" b="0" strike="noStrike" spc="-1" dirty="0">
              <a:solidFill>
                <a:srgbClr val="000000"/>
              </a:solidFill>
              <a:latin typeface="Calibri"/>
            </a:endParaRPr>
          </a:p>
          <a:p>
            <a:pPr marL="1476000" lvl="4" indent="-143640">
              <a:lnSpc>
                <a:spcPct val="90000"/>
              </a:lnSpc>
              <a:spcBef>
                <a:spcPts val="499"/>
              </a:spcBef>
              <a:buClr>
                <a:srgbClr val="DF7423"/>
              </a:buClr>
              <a:buFont typeface="Arial"/>
              <a:buChar char="•"/>
            </a:pPr>
            <a:r>
              <a:rPr lang="en-US" sz="1800" b="0" strike="noStrike" spc="-1" dirty="0">
                <a:solidFill>
                  <a:srgbClr val="DF7423"/>
                </a:solidFill>
                <a:latin typeface="Calibri Light"/>
              </a:rPr>
              <a:t>Fifth level</a:t>
            </a:r>
            <a:endParaRPr lang="sr-Latn-RS" sz="1800" b="0" strike="noStrike" spc="-1" dirty="0">
              <a:solidFill>
                <a:srgbClr val="000000"/>
              </a:solidFill>
              <a:latin typeface="Calibri"/>
            </a:endParaRPr>
          </a:p>
        </p:txBody>
      </p:sp>
      <p:sp>
        <p:nvSpPr>
          <p:cNvPr id="42" name="PlaceHolder 2"/>
          <p:cNvSpPr>
            <a:spLocks noGrp="1"/>
          </p:cNvSpPr>
          <p:nvPr>
            <p:ph type="title"/>
          </p:nvPr>
        </p:nvSpPr>
        <p:spPr>
          <a:xfrm>
            <a:off x="533520" y="499680"/>
            <a:ext cx="11104920" cy="2495160"/>
          </a:xfrm>
          <a:prstGeom prst="rect">
            <a:avLst/>
          </a:prstGeom>
        </p:spPr>
        <p:txBody>
          <a:bodyPr lIns="0" anchor="b">
            <a:normAutofit/>
          </a:bodyPr>
          <a:lstStyle/>
          <a:p>
            <a:pPr>
              <a:lnSpc>
                <a:spcPct val="90000"/>
              </a:lnSpc>
            </a:pPr>
            <a:r>
              <a:rPr lang="en-US" sz="4400" b="0" strike="noStrike" spc="-1" dirty="0">
                <a:solidFill>
                  <a:srgbClr val="000000"/>
                </a:solidFill>
                <a:latin typeface="Calibri Light"/>
              </a:rPr>
              <a:t>Click to edit Master title style</a:t>
            </a:r>
            <a:endParaRPr lang="sr-Latn-RS" sz="4400" b="0" strike="noStrike" spc="-1" dirty="0">
              <a:solidFill>
                <a:srgbClr val="000000"/>
              </a:solidFill>
              <a:latin typeface="Calibri"/>
            </a:endParaRPr>
          </a:p>
        </p:txBody>
      </p:sp>
    </p:spTree>
    <p:extLst>
      <p:ext uri="{BB962C8B-B14F-4D97-AF65-F5344CB8AC3E}">
        <p14:creationId xmlns:p14="http://schemas.microsoft.com/office/powerpoint/2010/main" val="6217242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90000"/>
        </a:lnSpc>
        <a:spcBef>
          <a:spcPct val="0"/>
        </a:spcBef>
        <a:buNone/>
        <a:defRPr sz="4400" kern="1200">
          <a:solidFill>
            <a:schemeClr val="tx1"/>
          </a:solidFill>
          <a:latin typeface="Stolzl Book"/>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tolzl Book"/>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tolzl Book"/>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tolzl Book"/>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tolzl Book"/>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tolzl Book"/>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85" name="Slika 4"/>
          <p:cNvPicPr/>
          <p:nvPr/>
        </p:nvPicPr>
        <p:blipFill>
          <a:blip r:embed="rId3"/>
          <a:srcRect l="15567" t="26673" r="2344" b="21385"/>
          <a:stretch/>
        </p:blipFill>
        <p:spPr>
          <a:xfrm>
            <a:off x="2880" y="0"/>
            <a:ext cx="11773080" cy="6857640"/>
          </a:xfrm>
          <a:prstGeom prst="rect">
            <a:avLst/>
          </a:prstGeom>
          <a:ln w="0">
            <a:noFill/>
          </a:ln>
        </p:spPr>
      </p:pic>
      <p:sp>
        <p:nvSpPr>
          <p:cNvPr id="86" name="Pravokutnik 5"/>
          <p:cNvSpPr/>
          <p:nvPr/>
        </p:nvSpPr>
        <p:spPr>
          <a:xfrm>
            <a:off x="1721880" y="855720"/>
            <a:ext cx="9803160" cy="486287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6600" b="0" i="0" u="none" strike="noStrike" kern="1200" cap="none" spc="-1" normalizeH="0" baseline="0" noProof="0" dirty="0">
                <a:ln>
                  <a:noFill/>
                </a:ln>
                <a:solidFill>
                  <a:srgbClr val="FFFFFF"/>
                </a:solidFill>
                <a:effectLst/>
                <a:uLnTx/>
                <a:uFillTx/>
                <a:latin typeface="Stolzl Bold"/>
              </a:rPr>
              <a:t>E+ ADSEE</a:t>
            </a:r>
            <a:endParaRPr kumimoji="0" lang="en-US" sz="6600" b="0" i="0" u="none" strike="noStrike" kern="1200" cap="none" spc="-1" normalizeH="0" baseline="0" noProof="0" dirty="0">
              <a:ln>
                <a:noFill/>
              </a:ln>
              <a:solidFill>
                <a:prstClr val="black"/>
              </a:solidFill>
              <a:effectLst/>
              <a:uLnTx/>
              <a:uFillTx/>
              <a:latin typeface="Stolzl Book"/>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3200" b="0" i="0" u="none" strike="noStrike" kern="1200" cap="none" spc="-1" normalizeH="0" baseline="0" noProof="0" dirty="0">
                <a:ln>
                  <a:noFill/>
                </a:ln>
                <a:solidFill>
                  <a:srgbClr val="FFFFFF"/>
                </a:solidFill>
                <a:effectLst/>
                <a:uLnTx/>
                <a:uFillTx/>
                <a:latin typeface="Stolzl Bold"/>
              </a:rPr>
              <a:t>Applied Data Science </a:t>
            </a:r>
            <a:r>
              <a:rPr kumimoji="0" lang="hr-HR" sz="3200" b="0" i="0" u="none" strike="noStrike" kern="1200" cap="none" spc="-1" normalizeH="0" baseline="0" noProof="0" dirty="0" err="1">
                <a:ln>
                  <a:noFill/>
                </a:ln>
                <a:solidFill>
                  <a:srgbClr val="FFFFFF"/>
                </a:solidFill>
                <a:effectLst/>
                <a:uLnTx/>
                <a:uFillTx/>
                <a:latin typeface="Stolzl Bold"/>
              </a:rPr>
              <a:t>Educational</a:t>
            </a:r>
            <a:r>
              <a:rPr kumimoji="0" lang="hr-HR" sz="3200" b="0" i="0" u="none" strike="noStrike" kern="1200" cap="none" spc="-1" normalizeH="0" baseline="0" noProof="0" dirty="0">
                <a:ln>
                  <a:noFill/>
                </a:ln>
                <a:solidFill>
                  <a:srgbClr val="FFFFFF"/>
                </a:solidFill>
                <a:effectLst/>
                <a:uLnTx/>
                <a:uFillTx/>
                <a:latin typeface="Stolzl Bold"/>
              </a:rPr>
              <a:t> </a:t>
            </a:r>
            <a:r>
              <a:rPr kumimoji="0" lang="hr-HR" sz="3200" b="0" i="0" u="none" strike="noStrike" kern="1200" cap="none" spc="-1" normalizeH="0" baseline="0" noProof="0" dirty="0" err="1">
                <a:ln>
                  <a:noFill/>
                </a:ln>
                <a:solidFill>
                  <a:srgbClr val="FFFFFF"/>
                </a:solidFill>
                <a:effectLst/>
                <a:uLnTx/>
                <a:uFillTx/>
                <a:latin typeface="Stolzl Bold"/>
              </a:rPr>
              <a:t>Ecosystem</a:t>
            </a:r>
            <a:endParaRPr kumimoji="0" lang="en-US" sz="3200" b="0" i="0" u="none" strike="noStrike" kern="1200" cap="none" spc="-1" normalizeH="0" baseline="0" noProof="0" dirty="0">
              <a:ln>
                <a:noFill/>
              </a:ln>
              <a:solidFill>
                <a:prstClr val="black"/>
              </a:solidFill>
              <a:effectLst/>
              <a:uLnTx/>
              <a:uFillTx/>
              <a:latin typeface="Stolzl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1" normalizeH="0" baseline="0" noProof="0" dirty="0">
                <a:ln>
                  <a:noFill/>
                </a:ln>
                <a:solidFill>
                  <a:srgbClr val="FFFFFF"/>
                </a:solidFill>
                <a:effectLst/>
                <a:uLnTx/>
                <a:uFillTx/>
                <a:latin typeface="Stolzl Book"/>
              </a:rPr>
              <a:t>Privacy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0" i="0" u="none" strike="noStrike" kern="1200" cap="none" spc="-1" normalizeH="0" baseline="0" noProof="0" dirty="0">
                <a:ln>
                  <a:noFill/>
                </a:ln>
                <a:solidFill>
                  <a:srgbClr val="FFFFFF"/>
                </a:solidFill>
                <a:effectLst/>
                <a:uLnTx/>
                <a:uFillTx/>
                <a:latin typeface="Stolzl Book"/>
              </a:rPr>
              <a:t>Labour Market Data Anonymization</a:t>
            </a:r>
          </a:p>
          <a:p>
            <a:pPr lvl="0">
              <a:defRPr/>
            </a:pPr>
            <a:r>
              <a:rPr kumimoji="0" lang="en-CA" sz="4000" b="0" i="0" u="none" strike="noStrike" kern="1200" cap="none" spc="-1" normalizeH="0" baseline="0" noProof="0" dirty="0">
                <a:ln>
                  <a:noFill/>
                </a:ln>
                <a:solidFill>
                  <a:srgbClr val="FFFFFF"/>
                </a:solidFill>
                <a:effectLst/>
                <a:uLnTx/>
                <a:uFillTx/>
                <a:latin typeface="Stolzl Book"/>
              </a:rPr>
              <a:t>Data Science </a:t>
            </a:r>
            <a:r>
              <a:rPr lang="fr-FR" sz="4000" spc="-1" dirty="0">
                <a:solidFill>
                  <a:srgbClr val="FFFFFF"/>
                </a:solidFill>
                <a:latin typeface="Stolzl Book"/>
              </a:rPr>
              <a:t>Technique </a:t>
            </a:r>
            <a:r>
              <a:rPr lang="fr-FR" sz="4000" spc="-1" dirty="0" err="1">
                <a:solidFill>
                  <a:srgbClr val="FFFFFF"/>
                </a:solidFill>
                <a:latin typeface="Stolzl Book"/>
              </a:rPr>
              <a:t>Selection</a:t>
            </a:r>
            <a:endParaRPr lang="fr-FR" sz="4000" spc="-1" dirty="0">
              <a:solidFill>
                <a:srgbClr val="FFFFFF"/>
              </a:solidFill>
              <a:latin typeface="Stolzl Book"/>
            </a:endParaRPr>
          </a:p>
          <a:p>
            <a:pPr lvl="0">
              <a:defRPr/>
            </a:pPr>
            <a:r>
              <a:rPr lang="fr-FR" sz="2000" spc="-1" dirty="0" err="1">
                <a:solidFill>
                  <a:srgbClr val="FFFFFF"/>
                </a:solidFill>
                <a:latin typeface="Stolzl Book"/>
              </a:rPr>
              <a:t>Related</a:t>
            </a:r>
            <a:r>
              <a:rPr lang="fr-FR" sz="2000" spc="-1" dirty="0">
                <a:solidFill>
                  <a:srgbClr val="FFFFFF"/>
                </a:solidFill>
                <a:latin typeface="Stolzl Book"/>
              </a:rPr>
              <a:t> </a:t>
            </a:r>
            <a:r>
              <a:rPr lang="fr-FR" sz="2000" spc="-1" dirty="0" err="1">
                <a:solidFill>
                  <a:srgbClr val="FFFFFF"/>
                </a:solidFill>
                <a:latin typeface="Stolzl Book"/>
              </a:rPr>
              <a:t>implementation</a:t>
            </a:r>
            <a:r>
              <a:rPr lang="fr-FR" sz="2000" spc="-1" dirty="0">
                <a:solidFill>
                  <a:srgbClr val="FFFFFF"/>
                </a:solidFill>
                <a:latin typeface="Stolzl Book"/>
              </a:rPr>
              <a:t> files: </a:t>
            </a:r>
            <a:r>
              <a:rPr lang="fr-FR" sz="2000" spc="-1" dirty="0" err="1">
                <a:solidFill>
                  <a:srgbClr val="FFFFFF"/>
                </a:solidFill>
                <a:latin typeface="Stolzl Book"/>
              </a:rPr>
              <a:t>data_science_technique_selection.ipynb</a:t>
            </a:r>
            <a:endParaRPr kumimoji="0" lang="en-US" sz="2000" b="0" i="0" u="none" strike="noStrike" kern="1200" cap="none" spc="-1" normalizeH="0" baseline="0" noProof="0" dirty="0">
              <a:ln>
                <a:noFill/>
              </a:ln>
              <a:solidFill>
                <a:prstClr val="black"/>
              </a:solidFill>
              <a:effectLst/>
              <a:uLnTx/>
              <a:uFillTx/>
              <a:latin typeface="Stolzl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1" normalizeH="0" baseline="0" noProof="0" dirty="0">
              <a:ln>
                <a:noFill/>
              </a:ln>
              <a:solidFill>
                <a:prstClr val="black"/>
              </a:solidFill>
              <a:effectLst/>
              <a:uLnTx/>
              <a:uFillTx/>
              <a:latin typeface="Stolzl Book"/>
            </a:endParaRPr>
          </a:p>
        </p:txBody>
      </p:sp>
      <p:sp>
        <p:nvSpPr>
          <p:cNvPr id="87" name="Pravokutnik 2"/>
          <p:cNvSpPr/>
          <p:nvPr/>
        </p:nvSpPr>
        <p:spPr>
          <a:xfrm>
            <a:off x="2880" y="5591520"/>
            <a:ext cx="12188520" cy="1266120"/>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p:style>
      </p:sp>
      <p:pic>
        <p:nvPicPr>
          <p:cNvPr id="88" name="Slika 3"/>
          <p:cNvPicPr/>
          <p:nvPr/>
        </p:nvPicPr>
        <p:blipFill>
          <a:blip r:embed="rId4"/>
          <a:stretch/>
        </p:blipFill>
        <p:spPr>
          <a:xfrm>
            <a:off x="-72360" y="5575680"/>
            <a:ext cx="2120400" cy="1192680"/>
          </a:xfrm>
          <a:prstGeom prst="rect">
            <a:avLst/>
          </a:prstGeom>
          <a:ln w="0">
            <a:noFill/>
          </a:ln>
        </p:spPr>
      </p:pic>
      <p:pic>
        <p:nvPicPr>
          <p:cNvPr id="89" name="Slika 6"/>
          <p:cNvPicPr/>
          <p:nvPr/>
        </p:nvPicPr>
        <p:blipFill>
          <a:blip r:embed="rId5"/>
          <a:stretch/>
        </p:blipFill>
        <p:spPr>
          <a:xfrm>
            <a:off x="7949520" y="5774760"/>
            <a:ext cx="4150080" cy="89964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51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kstniOkvir 5"/>
          <p:cNvSpPr/>
          <p:nvPr/>
        </p:nvSpPr>
        <p:spPr>
          <a:xfrm>
            <a:off x="1025374" y="1451129"/>
            <a:ext cx="9768522" cy="473830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457200" lvl="0" indent="-317500">
              <a:lnSpc>
                <a:spcPct val="150000"/>
              </a:lnSpc>
              <a:buSzPts val="1400"/>
              <a:buChar char="●"/>
            </a:pPr>
            <a:r>
              <a:rPr lang="en-US" sz="2000" dirty="0">
                <a:latin typeface="Stolzl Book"/>
                <a:cs typeface="Calibri" panose="020F0502020204030204" pitchFamily="34" charset="0"/>
              </a:rPr>
              <a:t>A company hired an external consultant to analyze the attrition of its employees</a:t>
            </a:r>
          </a:p>
          <a:p>
            <a:pPr marL="457200" lvl="0" indent="-317500">
              <a:lnSpc>
                <a:spcPct val="150000"/>
              </a:lnSpc>
              <a:buSzPts val="1400"/>
              <a:buChar char="●"/>
            </a:pPr>
            <a:r>
              <a:rPr lang="en-US" sz="2000" dirty="0">
                <a:latin typeface="Stolzl Book"/>
                <a:cs typeface="Calibri" panose="020F0502020204030204" pitchFamily="34" charset="0"/>
              </a:rPr>
              <a:t>To do so, they ask us to prepare a dataset with all attributes necessary in doing the analysis</a:t>
            </a:r>
          </a:p>
          <a:p>
            <a:pPr marL="457200" lvl="0" indent="-317500">
              <a:lnSpc>
                <a:spcPct val="150000"/>
              </a:lnSpc>
              <a:buSzPts val="1400"/>
              <a:buChar char="●"/>
            </a:pPr>
            <a:r>
              <a:rPr lang="en-US" sz="2000" dirty="0">
                <a:latin typeface="Stolzl Book"/>
                <a:cs typeface="Calibri" panose="020F0502020204030204" pitchFamily="34" charset="0"/>
              </a:rPr>
              <a:t>Since we are dealing with an external consultant that has no access rights for any of the relevant data, but there is pressure from management to deliver on this project, we have to devise a way to keep as much information as possible</a:t>
            </a:r>
          </a:p>
          <a:p>
            <a:pPr marL="457200" lvl="0" indent="-317500">
              <a:lnSpc>
                <a:spcPct val="150000"/>
              </a:lnSpc>
              <a:buSzPts val="1400"/>
              <a:buChar char="●"/>
            </a:pPr>
            <a:r>
              <a:rPr lang="en-US" sz="2000" dirty="0">
                <a:latin typeface="Stolzl Book"/>
                <a:cs typeface="Calibri" panose="020F0502020204030204" pitchFamily="34" charset="0"/>
              </a:rPr>
              <a:t>But without confronting the individual with the potential risk of harm through exposure and data leakage</a:t>
            </a:r>
          </a:p>
          <a:p>
            <a:pPr marL="457200" lvl="0" indent="-317500">
              <a:lnSpc>
                <a:spcPct val="150000"/>
              </a:lnSpc>
              <a:buSzPts val="1400"/>
              <a:buChar char="●"/>
            </a:pPr>
            <a:r>
              <a:rPr lang="en-US" sz="2000" b="1" dirty="0">
                <a:latin typeface="Stolzl Book"/>
                <a:cs typeface="Calibri" panose="020F0502020204030204" pitchFamily="34" charset="0"/>
              </a:rPr>
              <a:t>Here, we explain the techniques that we’re going to apply for this use case</a:t>
            </a:r>
            <a:endParaRPr kumimoji="0" lang="en-US" sz="2000" b="0" i="0" u="none" strike="noStrike" kern="1200" cap="none" spc="-1" normalizeH="0" baseline="0" noProof="0" dirty="0">
              <a:ln>
                <a:noFill/>
              </a:ln>
              <a:solidFill>
                <a:prstClr val="black"/>
              </a:solidFill>
              <a:effectLst/>
              <a:uLnTx/>
              <a:uFillTx/>
              <a:latin typeface="Stolzl Book"/>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endParaRPr>
          </a:p>
        </p:txBody>
      </p:sp>
      <p:sp>
        <p:nvSpPr>
          <p:cNvPr id="99" name="TekstniOkvir 1_0"/>
          <p:cNvSpPr/>
          <p:nvPr/>
        </p:nvSpPr>
        <p:spPr>
          <a:xfrm>
            <a:off x="1132717" y="441970"/>
            <a:ext cx="11059283" cy="767987"/>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 normalizeH="0" baseline="0" noProof="0" dirty="0">
                <a:ln>
                  <a:noFill/>
                </a:ln>
                <a:solidFill>
                  <a:srgbClr val="BE2566"/>
                </a:solidFill>
                <a:effectLst/>
                <a:uLnTx/>
                <a:uFillTx/>
                <a:latin typeface="Stolzl Bold" panose="00000800000000000000" charset="-18"/>
              </a:rPr>
              <a:t>Use Case and the Goal of this part</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kstniOkvir 5"/>
          <p:cNvSpPr/>
          <p:nvPr/>
        </p:nvSpPr>
        <p:spPr>
          <a:xfrm>
            <a:off x="667563" y="1275291"/>
            <a:ext cx="10856874" cy="427664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457200" lvl="0" indent="-317500">
              <a:lnSpc>
                <a:spcPct val="150000"/>
              </a:lnSpc>
              <a:buClr>
                <a:srgbClr val="595959"/>
              </a:buClr>
              <a:buSzPts val="1400"/>
              <a:buFont typeface="Arial"/>
              <a:buChar char="●"/>
            </a:pPr>
            <a:r>
              <a:rPr lang="en-US" sz="2000" kern="0" dirty="0">
                <a:latin typeface="Stolzl Book"/>
                <a:cs typeface="Calibri" panose="020F0502020204030204" pitchFamily="34" charset="0"/>
                <a:sym typeface="Arial"/>
              </a:rPr>
              <a:t>We have </a:t>
            </a:r>
            <a:r>
              <a:rPr lang="en-US" sz="2000" u="sng" kern="0" dirty="0">
                <a:latin typeface="Stolzl Book"/>
                <a:cs typeface="Calibri" panose="020F0502020204030204" pitchFamily="34" charset="0"/>
                <a:sym typeface="Arial"/>
              </a:rPr>
              <a:t>random</a:t>
            </a:r>
          </a:p>
          <a:p>
            <a:pPr marL="914400" lvl="1" indent="-317500">
              <a:lnSpc>
                <a:spcPct val="150000"/>
              </a:lnSpc>
              <a:buClr>
                <a:srgbClr val="595959"/>
              </a:buClr>
              <a:buSzPts val="1400"/>
              <a:buFont typeface="Arial"/>
              <a:buChar char="○"/>
            </a:pPr>
            <a:r>
              <a:rPr lang="en-US" sz="2000" kern="0" dirty="0">
                <a:latin typeface="Stolzl Book"/>
                <a:cs typeface="Calibri" panose="020F0502020204030204" pitchFamily="34" charset="0"/>
                <a:sym typeface="Arial"/>
              </a:rPr>
              <a:t>Helps us to generate a pseudorandom integer that we use to randomly sample columns later on</a:t>
            </a:r>
          </a:p>
          <a:p>
            <a:pPr marL="457200" lvl="0" indent="-317500">
              <a:lnSpc>
                <a:spcPct val="150000"/>
              </a:lnSpc>
              <a:buClr>
                <a:srgbClr val="595959"/>
              </a:buClr>
              <a:buSzPts val="1400"/>
              <a:buFont typeface="Arial"/>
              <a:buChar char="●"/>
            </a:pPr>
            <a:r>
              <a:rPr lang="en-US" sz="2000" kern="0" dirty="0">
                <a:latin typeface="Stolzl Book"/>
                <a:cs typeface="Calibri" panose="020F0502020204030204" pitchFamily="34" charset="0"/>
                <a:sym typeface="Arial"/>
              </a:rPr>
              <a:t>Familiar </a:t>
            </a:r>
            <a:r>
              <a:rPr lang="en-US" sz="2000" u="sng" kern="0" dirty="0">
                <a:latin typeface="Stolzl Book"/>
                <a:cs typeface="Calibri" panose="020F0502020204030204" pitchFamily="34" charset="0"/>
                <a:sym typeface="Arial"/>
              </a:rPr>
              <a:t>collections</a:t>
            </a:r>
            <a:r>
              <a:rPr lang="en-US" sz="2000" kern="0" dirty="0">
                <a:latin typeface="Stolzl Book"/>
                <a:cs typeface="Calibri" panose="020F0502020204030204" pitchFamily="34" charset="0"/>
                <a:sym typeface="Arial"/>
              </a:rPr>
              <a:t> and </a:t>
            </a:r>
            <a:r>
              <a:rPr lang="en-US" sz="2000" u="sng" kern="0" dirty="0">
                <a:latin typeface="Stolzl Book"/>
                <a:cs typeface="Calibri" panose="020F0502020204030204" pitchFamily="34" charset="0"/>
                <a:sym typeface="Arial"/>
              </a:rPr>
              <a:t>decimal</a:t>
            </a:r>
            <a:r>
              <a:rPr lang="en-US" sz="2000" kern="0" dirty="0">
                <a:latin typeface="Stolzl Book"/>
                <a:cs typeface="Calibri" panose="020F0502020204030204" pitchFamily="34" charset="0"/>
                <a:sym typeface="Arial"/>
              </a:rPr>
              <a:t> libraries</a:t>
            </a:r>
          </a:p>
          <a:p>
            <a:pPr marL="914400" lvl="1" indent="-317500">
              <a:lnSpc>
                <a:spcPct val="150000"/>
              </a:lnSpc>
              <a:buClr>
                <a:srgbClr val="595959"/>
              </a:buClr>
              <a:buSzPts val="1400"/>
              <a:buFont typeface="Arial"/>
              <a:buChar char="○"/>
            </a:pPr>
            <a:r>
              <a:rPr lang="en-US" sz="2000" kern="0" dirty="0">
                <a:latin typeface="Stolzl Book"/>
                <a:cs typeface="Calibri" panose="020F0502020204030204" pitchFamily="34" charset="0"/>
                <a:sym typeface="Arial"/>
              </a:rPr>
              <a:t>Working with collections and decimal numbers</a:t>
            </a:r>
          </a:p>
          <a:p>
            <a:pPr marL="457200" lvl="0" indent="-317500">
              <a:lnSpc>
                <a:spcPct val="150000"/>
              </a:lnSpc>
              <a:buClr>
                <a:srgbClr val="595959"/>
              </a:buClr>
              <a:buSzPts val="1400"/>
              <a:buFont typeface="Arial"/>
              <a:buChar char="●"/>
            </a:pPr>
            <a:r>
              <a:rPr lang="en-US" sz="2000" kern="0" dirty="0">
                <a:latin typeface="Stolzl Book"/>
                <a:cs typeface="Calibri" panose="020F0502020204030204" pitchFamily="34" charset="0"/>
                <a:sym typeface="Arial"/>
              </a:rPr>
              <a:t>In order to run the required methods, we need one more function from the helper.py file</a:t>
            </a:r>
          </a:p>
          <a:p>
            <a:pPr marL="914400" lvl="1" indent="-317500">
              <a:lnSpc>
                <a:spcPct val="150000"/>
              </a:lnSpc>
              <a:buClr>
                <a:srgbClr val="595959"/>
              </a:buClr>
              <a:buSzPts val="1400"/>
              <a:buFont typeface="Arial"/>
              <a:buChar char="○"/>
            </a:pPr>
            <a:r>
              <a:rPr lang="en-US" sz="2000" kern="0" dirty="0">
                <a:latin typeface="Stolzl Book"/>
                <a:cs typeface="Calibri" panose="020F0502020204030204" pitchFamily="34" charset="0"/>
                <a:sym typeface="Arial"/>
              </a:rPr>
              <a:t>This function helps us find the values given a corresponding partitioning which we define with </a:t>
            </a:r>
            <a:r>
              <a:rPr lang="en-US" sz="2000" kern="0" dirty="0" err="1">
                <a:latin typeface="Stolzl Book"/>
                <a:cs typeface="Calibri" panose="020F0502020204030204" pitchFamily="34" charset="0"/>
                <a:sym typeface="Arial"/>
              </a:rPr>
              <a:t>index_ls</a:t>
            </a:r>
            <a:endParaRPr lang="en-US" sz="2000" kern="0" dirty="0">
              <a:latin typeface="Stolzl Book"/>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cs typeface="Calibri" panose="020F0502020204030204" pitchFamily="34" charset="0"/>
            </a:endParaRPr>
          </a:p>
        </p:txBody>
      </p:sp>
      <p:sp>
        <p:nvSpPr>
          <p:cNvPr id="99" name="TekstniOkvir 1_0"/>
          <p:cNvSpPr/>
          <p:nvPr/>
        </p:nvSpPr>
        <p:spPr>
          <a:xfrm>
            <a:off x="1050517" y="514611"/>
            <a:ext cx="8107920" cy="760680"/>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lIns="90000" tIns="45000" rIns="90000" bIns="45000">
            <a:spAutoFit/>
          </a:bodyPr>
          <a:lstStyle/>
          <a:p>
            <a:pPr lvl="0">
              <a:defRPr/>
            </a:pPr>
            <a:r>
              <a:rPr lang="hr-HR" sz="4400" b="1" spc="-1" dirty="0" err="1">
                <a:solidFill>
                  <a:srgbClr val="BE2566"/>
                </a:solidFill>
                <a:latin typeface="Stolzl Bold" panose="00000800000000000000" charset="-18"/>
              </a:rPr>
              <a:t>Dependencies</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spTree>
    <p:extLst>
      <p:ext uri="{BB962C8B-B14F-4D97-AF65-F5344CB8AC3E}">
        <p14:creationId xmlns:p14="http://schemas.microsoft.com/office/powerpoint/2010/main" val="1975102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kstniOkvir 5"/>
          <p:cNvSpPr/>
          <p:nvPr/>
        </p:nvSpPr>
        <p:spPr>
          <a:xfrm>
            <a:off x="1113183" y="1347436"/>
            <a:ext cx="9968947" cy="550774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457200" lvl="0"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This algorithm basically states that each case should have at least (k-1) similar cases from which it is indistinguishable</a:t>
            </a:r>
          </a:p>
          <a:p>
            <a:pPr marL="914400" lvl="1"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Intuitively, the method starts with the accumulation of the values for a given index</a:t>
            </a:r>
          </a:p>
          <a:p>
            <a:pPr marL="457200" lvl="0"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For example, let's say we have selected the first, second, sixth and seventh entry and let us assume we have set k equal to 4</a:t>
            </a:r>
          </a:p>
          <a:p>
            <a:pPr marL="914400" lvl="1"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It will store the corresponding values of these entries in the variable named "out"</a:t>
            </a:r>
          </a:p>
          <a:p>
            <a:pPr marL="914400" lvl="1"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It will then deduplicate this list of values by creating a set from the list</a:t>
            </a:r>
          </a:p>
          <a:p>
            <a:pPr marL="914400" lvl="1"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We then check whether the length of the set, or better yet, the number of elements in the set are lower than k, in our case 4</a:t>
            </a:r>
          </a:p>
          <a:p>
            <a:pPr marL="1371600" lvl="2"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If it is the case that the number of elements in the set is above k; then it will converge and move on to the next partition in the data</a:t>
            </a:r>
          </a:p>
          <a:p>
            <a:pPr marL="1371600" lvl="2" indent="-311150">
              <a:lnSpc>
                <a:spcPct val="150000"/>
              </a:lnSpc>
              <a:buClr>
                <a:srgbClr val="595959"/>
              </a:buClr>
              <a:buSzPts val="1300"/>
              <a:buFont typeface="Arial"/>
              <a:buChar char="■"/>
            </a:pPr>
            <a:r>
              <a:rPr lang="en-US" sz="1600" kern="0" dirty="0">
                <a:latin typeface="Stolzl Book"/>
                <a:cs typeface="Calibri" panose="020F0502020204030204" pitchFamily="34" charset="0"/>
                <a:sym typeface="Arial"/>
              </a:rPr>
              <a:t>If this is not the case, then the algorithm does not converge for this selection of entries</a:t>
            </a:r>
            <a:endParaRPr kumimoji="0" lang="en-US" sz="1600" b="0" i="0" u="none" strike="noStrike" kern="1200" cap="none" spc="-1" normalizeH="0" baseline="0" noProof="0" dirty="0">
              <a:ln>
                <a:noFill/>
              </a:ln>
              <a:effectLst/>
              <a:uLnTx/>
              <a:uFillTx/>
              <a:latin typeface="Stolzl Book"/>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endParaRPr>
          </a:p>
        </p:txBody>
      </p:sp>
      <p:sp>
        <p:nvSpPr>
          <p:cNvPr id="99" name="TekstniOkvir 1_0"/>
          <p:cNvSpPr/>
          <p:nvPr/>
        </p:nvSpPr>
        <p:spPr>
          <a:xfrm>
            <a:off x="905437" y="579449"/>
            <a:ext cx="10381124" cy="767987"/>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lvl="0">
              <a:defRPr/>
            </a:pPr>
            <a:r>
              <a:rPr lang="en-US" sz="4400" b="1" spc="-1" dirty="0">
                <a:solidFill>
                  <a:srgbClr val="BE2566"/>
                </a:solidFill>
                <a:latin typeface="Stolzl Bold" panose="00000800000000000000" charset="-18"/>
              </a:rPr>
              <a:t>k-</a:t>
            </a:r>
            <a:r>
              <a:rPr lang="en-US" sz="4400" b="1" spc="-1" dirty="0" err="1">
                <a:solidFill>
                  <a:srgbClr val="BE2566"/>
                </a:solidFill>
                <a:latin typeface="Stolzl Bold" panose="00000800000000000000" charset="-18"/>
              </a:rPr>
              <a:t>anonimity</a:t>
            </a:r>
            <a:r>
              <a:rPr lang="en-US" sz="4400" b="1" spc="-1" dirty="0">
                <a:solidFill>
                  <a:srgbClr val="BE2566"/>
                </a:solidFill>
                <a:latin typeface="Stolzl Bold" panose="00000800000000000000" charset="-18"/>
              </a:rPr>
              <a:t> Algorithm</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spTree>
    <p:extLst>
      <p:ext uri="{BB962C8B-B14F-4D97-AF65-F5344CB8AC3E}">
        <p14:creationId xmlns:p14="http://schemas.microsoft.com/office/powerpoint/2010/main" val="43115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kstniOkvir 1_0"/>
          <p:cNvSpPr/>
          <p:nvPr/>
        </p:nvSpPr>
        <p:spPr>
          <a:xfrm>
            <a:off x="955658" y="658026"/>
            <a:ext cx="10846345" cy="1445096"/>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lvl="0">
              <a:defRPr/>
            </a:pPr>
            <a:r>
              <a:rPr lang="en-US" sz="4400" b="1" spc="-1" dirty="0">
                <a:solidFill>
                  <a:srgbClr val="BE2566"/>
                </a:solidFill>
                <a:latin typeface="Stolzl Bold" panose="00000800000000000000" charset="-18"/>
              </a:rPr>
              <a:t>k-</a:t>
            </a:r>
            <a:r>
              <a:rPr lang="en-US" sz="4400" b="1" spc="-1" dirty="0" err="1">
                <a:solidFill>
                  <a:srgbClr val="BE2566"/>
                </a:solidFill>
                <a:latin typeface="Stolzl Bold" panose="00000800000000000000" charset="-18"/>
              </a:rPr>
              <a:t>anonimity</a:t>
            </a:r>
            <a:r>
              <a:rPr lang="en-US" sz="4400" b="1" spc="-1" dirty="0">
                <a:solidFill>
                  <a:srgbClr val="BE2566"/>
                </a:solidFill>
                <a:latin typeface="Stolzl Bold" panose="00000800000000000000" charset="-18"/>
              </a:rPr>
              <a:t> Algorithm- Implementation</a:t>
            </a:r>
            <a:endParaRPr lang="en-US" sz="4400" spc="-1" dirty="0">
              <a:solidFill>
                <a:prstClr val="black"/>
              </a:solidFill>
              <a:latin typeface="Stolzl Bold" panose="00000800000000000000" charset="-18"/>
            </a:endParaRPr>
          </a:p>
        </p:txBody>
      </p:sp>
      <p:pic>
        <p:nvPicPr>
          <p:cNvPr id="2" name="Picture 1">
            <a:extLst>
              <a:ext uri="{FF2B5EF4-FFF2-40B4-BE49-F238E27FC236}">
                <a16:creationId xmlns:a16="http://schemas.microsoft.com/office/drawing/2014/main" id="{0A46EBD6-1435-42F4-8B63-CA1179F2649C}"/>
              </a:ext>
            </a:extLst>
          </p:cNvPr>
          <p:cNvPicPr>
            <a:picLocks noChangeAspect="1"/>
          </p:cNvPicPr>
          <p:nvPr/>
        </p:nvPicPr>
        <p:blipFill>
          <a:blip r:embed="rId3"/>
          <a:stretch>
            <a:fillRect/>
          </a:stretch>
        </p:blipFill>
        <p:spPr>
          <a:xfrm>
            <a:off x="447415" y="2578453"/>
            <a:ext cx="10846345" cy="1490803"/>
          </a:xfrm>
          <a:prstGeom prst="rect">
            <a:avLst/>
          </a:prstGeom>
        </p:spPr>
      </p:pic>
    </p:spTree>
    <p:extLst>
      <p:ext uri="{BB962C8B-B14F-4D97-AF65-F5344CB8AC3E}">
        <p14:creationId xmlns:p14="http://schemas.microsoft.com/office/powerpoint/2010/main" val="257276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kstniOkvir 5"/>
          <p:cNvSpPr/>
          <p:nvPr/>
        </p:nvSpPr>
        <p:spPr>
          <a:xfrm>
            <a:off x="707149" y="1687959"/>
            <a:ext cx="10381124" cy="4815249"/>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457200" lvl="0" indent="-311150">
              <a:lnSpc>
                <a:spcPct val="150000"/>
              </a:lnSpc>
              <a:buClr>
                <a:srgbClr val="595959"/>
              </a:buClr>
              <a:buSzPts val="1300"/>
              <a:buFont typeface="Arial"/>
              <a:buChar char="●"/>
            </a:pPr>
            <a:r>
              <a:rPr lang="en-US" kern="0" dirty="0">
                <a:latin typeface="Stolzl Book"/>
                <a:cs typeface="Calibri" panose="020F0502020204030204" pitchFamily="34" charset="0"/>
                <a:sym typeface="Arial"/>
              </a:rPr>
              <a:t>There is a variety of scenarios where k-</a:t>
            </a:r>
            <a:r>
              <a:rPr lang="en-US" kern="0" dirty="0" err="1">
                <a:latin typeface="Stolzl Book"/>
                <a:cs typeface="Calibri" panose="020F0502020204030204" pitchFamily="34" charset="0"/>
                <a:sym typeface="Arial"/>
              </a:rPr>
              <a:t>anonimity</a:t>
            </a:r>
            <a:r>
              <a:rPr lang="en-US" kern="0" dirty="0">
                <a:latin typeface="Stolzl Book"/>
                <a:cs typeface="Calibri" panose="020F0502020204030204" pitchFamily="34" charset="0"/>
                <a:sym typeface="Arial"/>
              </a:rPr>
              <a:t> does not provide enough protection</a:t>
            </a:r>
          </a:p>
          <a:p>
            <a:pPr marL="457200" lvl="0" indent="-311150">
              <a:lnSpc>
                <a:spcPct val="150000"/>
              </a:lnSpc>
              <a:buClr>
                <a:srgbClr val="595959"/>
              </a:buClr>
              <a:buSzPts val="1300"/>
              <a:buFont typeface="Arial"/>
              <a:buChar char="●"/>
            </a:pPr>
            <a:endParaRPr lang="en-US" kern="0" dirty="0">
              <a:latin typeface="Stolzl Book"/>
              <a:cs typeface="Calibri" panose="020F0502020204030204" pitchFamily="34" charset="0"/>
              <a:sym typeface="Arial"/>
            </a:endParaRPr>
          </a:p>
          <a:p>
            <a:pPr marL="457200" lvl="0" indent="-311150">
              <a:lnSpc>
                <a:spcPct val="150000"/>
              </a:lnSpc>
              <a:buClr>
                <a:srgbClr val="595959"/>
              </a:buClr>
              <a:buSzPts val="1300"/>
              <a:buFont typeface="Arial"/>
              <a:buChar char="●"/>
            </a:pPr>
            <a:r>
              <a:rPr lang="en-US" kern="0" dirty="0">
                <a:latin typeface="Stolzl Book"/>
                <a:cs typeface="Calibri" panose="020F0502020204030204" pitchFamily="34" charset="0"/>
                <a:sym typeface="Arial"/>
              </a:rPr>
              <a:t>Partially, this is because it will only provide protection on the non-sensitive attributes</a:t>
            </a:r>
          </a:p>
          <a:p>
            <a:pPr marL="457200" lvl="0" indent="-311150">
              <a:lnSpc>
                <a:spcPct val="150000"/>
              </a:lnSpc>
              <a:buClr>
                <a:srgbClr val="595959"/>
              </a:buClr>
              <a:buSzPts val="1300"/>
              <a:buFont typeface="Arial"/>
              <a:buChar char="●"/>
            </a:pPr>
            <a:endParaRPr lang="en-US" kern="0" dirty="0">
              <a:latin typeface="Stolzl Book"/>
              <a:cs typeface="Calibri" panose="020F0502020204030204" pitchFamily="34" charset="0"/>
              <a:sym typeface="Arial"/>
            </a:endParaRPr>
          </a:p>
          <a:p>
            <a:pPr marL="146050" lvl="0">
              <a:lnSpc>
                <a:spcPct val="150000"/>
              </a:lnSpc>
              <a:buClr>
                <a:srgbClr val="595959"/>
              </a:buClr>
              <a:buSzPts val="1300"/>
            </a:pPr>
            <a:r>
              <a:rPr lang="en-US" b="1" kern="0" dirty="0">
                <a:latin typeface="Stolzl Book"/>
                <a:cs typeface="Calibri" panose="020F0502020204030204" pitchFamily="34" charset="0"/>
                <a:sym typeface="Arial"/>
              </a:rPr>
              <a:t>l-Diversity</a:t>
            </a:r>
          </a:p>
          <a:p>
            <a:pPr marL="457200" lvl="0" indent="-311150">
              <a:lnSpc>
                <a:spcPct val="150000"/>
              </a:lnSpc>
              <a:buClr>
                <a:srgbClr val="595959"/>
              </a:buClr>
              <a:buSzPts val="1300"/>
              <a:buFont typeface="Arial"/>
              <a:buChar char="●"/>
            </a:pPr>
            <a:r>
              <a:rPr lang="en-US" kern="0" dirty="0">
                <a:latin typeface="Stolzl Book"/>
                <a:cs typeface="Calibri" panose="020F0502020204030204" pitchFamily="34" charset="0"/>
                <a:sym typeface="Arial"/>
              </a:rPr>
              <a:t>Ensures that the values of the sensitive attributes are "well represented" in each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 normalizeH="0" baseline="0" noProof="0" dirty="0">
              <a:ln>
                <a:noFill/>
              </a:ln>
              <a:solidFill>
                <a:prstClr val="black"/>
              </a:solidFill>
              <a:effectLst/>
              <a:uLnTx/>
              <a:uFillTx/>
              <a:latin typeface="Stolzl Book"/>
            </a:endParaRPr>
          </a:p>
        </p:txBody>
      </p:sp>
      <p:sp>
        <p:nvSpPr>
          <p:cNvPr id="99" name="TekstniOkvir 1_0"/>
          <p:cNvSpPr/>
          <p:nvPr/>
        </p:nvSpPr>
        <p:spPr>
          <a:xfrm>
            <a:off x="995384" y="712202"/>
            <a:ext cx="10381124" cy="767987"/>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lvl="0">
              <a:defRPr/>
            </a:pPr>
            <a:r>
              <a:rPr lang="en-US" sz="4400" b="1" spc="-1" dirty="0">
                <a:solidFill>
                  <a:srgbClr val="BE2566"/>
                </a:solidFill>
                <a:latin typeface="Stolzl Bold" panose="00000800000000000000" charset="-18"/>
              </a:rPr>
              <a:t>l-Diversity Algorithm</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spTree>
    <p:extLst>
      <p:ext uri="{BB962C8B-B14F-4D97-AF65-F5344CB8AC3E}">
        <p14:creationId xmlns:p14="http://schemas.microsoft.com/office/powerpoint/2010/main" val="328171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kstniOkvir 1_0"/>
          <p:cNvSpPr/>
          <p:nvPr/>
        </p:nvSpPr>
        <p:spPr>
          <a:xfrm>
            <a:off x="-214191" y="663819"/>
            <a:ext cx="11136920" cy="1445096"/>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lvl="0" algn="ctr">
              <a:defRPr/>
            </a:pPr>
            <a:r>
              <a:rPr lang="en-US" sz="4400" b="1" spc="-1" dirty="0">
                <a:solidFill>
                  <a:srgbClr val="BE2566"/>
                </a:solidFill>
                <a:latin typeface="Stolzl Bold" panose="00000800000000000000" charset="-18"/>
              </a:rPr>
              <a:t>Diversity Algorithm - Implementation</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pic>
        <p:nvPicPr>
          <p:cNvPr id="2" name="Picture 1">
            <a:extLst>
              <a:ext uri="{FF2B5EF4-FFF2-40B4-BE49-F238E27FC236}">
                <a16:creationId xmlns:a16="http://schemas.microsoft.com/office/drawing/2014/main" id="{7FECD7E8-7AD7-4A45-A429-DD0D8A0090D3}"/>
              </a:ext>
            </a:extLst>
          </p:cNvPr>
          <p:cNvPicPr>
            <a:picLocks noChangeAspect="1"/>
          </p:cNvPicPr>
          <p:nvPr/>
        </p:nvPicPr>
        <p:blipFill>
          <a:blip r:embed="rId3"/>
          <a:stretch>
            <a:fillRect/>
          </a:stretch>
        </p:blipFill>
        <p:spPr>
          <a:xfrm>
            <a:off x="1206941" y="2701177"/>
            <a:ext cx="10381124" cy="951787"/>
          </a:xfrm>
          <a:prstGeom prst="rect">
            <a:avLst/>
          </a:prstGeom>
        </p:spPr>
      </p:pic>
    </p:spTree>
    <p:extLst>
      <p:ext uri="{BB962C8B-B14F-4D97-AF65-F5344CB8AC3E}">
        <p14:creationId xmlns:p14="http://schemas.microsoft.com/office/powerpoint/2010/main" val="70575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kstniOkvir 1_0"/>
          <p:cNvSpPr/>
          <p:nvPr/>
        </p:nvSpPr>
        <p:spPr>
          <a:xfrm>
            <a:off x="1037959" y="622828"/>
            <a:ext cx="10381124" cy="767987"/>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lvl="0">
              <a:defRPr/>
            </a:pPr>
            <a:r>
              <a:rPr lang="en-US" sz="4400" b="1" spc="-1" dirty="0">
                <a:solidFill>
                  <a:srgbClr val="BE2566"/>
                </a:solidFill>
                <a:latin typeface="Stolzl Bold" panose="00000800000000000000" charset="-18"/>
              </a:rPr>
              <a:t>t-Closeness Algorithm</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sp>
        <p:nvSpPr>
          <p:cNvPr id="4" name="Rectangle 3">
            <a:extLst>
              <a:ext uri="{FF2B5EF4-FFF2-40B4-BE49-F238E27FC236}">
                <a16:creationId xmlns:a16="http://schemas.microsoft.com/office/drawing/2014/main" id="{796B5A24-D8AB-4E7D-A031-301AB53EA4BF}"/>
              </a:ext>
            </a:extLst>
          </p:cNvPr>
          <p:cNvSpPr/>
          <p:nvPr/>
        </p:nvSpPr>
        <p:spPr>
          <a:xfrm>
            <a:off x="600638" y="1390815"/>
            <a:ext cx="9817768" cy="4619854"/>
          </a:xfrm>
          <a:prstGeom prst="rect">
            <a:avLst/>
          </a:prstGeom>
        </p:spPr>
        <p:txBody>
          <a:bodyPr wrap="square">
            <a:spAutoFit/>
          </a:bodyPr>
          <a:lstStyle/>
          <a:p>
            <a:pPr marL="457200" lvl="0" indent="-317500">
              <a:lnSpc>
                <a:spcPct val="150000"/>
              </a:lnSpc>
              <a:buClr>
                <a:srgbClr val="595959"/>
              </a:buClr>
              <a:buSzPts val="1400"/>
              <a:buFont typeface="Arial"/>
              <a:buChar char="●"/>
            </a:pPr>
            <a:r>
              <a:rPr lang="en-US" sz="1600" kern="0" dirty="0" err="1">
                <a:latin typeface="Stolzl Book"/>
                <a:cs typeface="Calibri" panose="020F0502020204030204" pitchFamily="34" charset="0"/>
                <a:sym typeface="Arial"/>
              </a:rPr>
              <a:t>l_diversity</a:t>
            </a:r>
            <a:r>
              <a:rPr lang="en-US" sz="1600" kern="0" dirty="0">
                <a:latin typeface="Stolzl Book"/>
                <a:cs typeface="Calibri" panose="020F0502020204030204" pitchFamily="34" charset="0"/>
                <a:sym typeface="Arial"/>
              </a:rPr>
              <a:t> is attacked from the skewness and probabilistic inference</a:t>
            </a:r>
          </a:p>
          <a:p>
            <a:pPr marL="457200" lvl="0" indent="-317500">
              <a:lnSpc>
                <a:spcPct val="150000"/>
              </a:lnSpc>
              <a:buClr>
                <a:srgbClr val="595959"/>
              </a:buClr>
              <a:buSzPts val="1400"/>
              <a:buFont typeface="Arial"/>
              <a:buChar char="●"/>
            </a:pPr>
            <a:r>
              <a:rPr lang="en-US" sz="1600" kern="0" dirty="0">
                <a:latin typeface="Stolzl Book"/>
                <a:cs typeface="Calibri" panose="020F0502020204030204" pitchFamily="34" charset="0"/>
                <a:sym typeface="Arial"/>
              </a:rPr>
              <a:t>The first method </a:t>
            </a:r>
            <a:r>
              <a:rPr lang="en-US" sz="1600" b="1" kern="0" dirty="0" err="1">
                <a:latin typeface="Stolzl Book"/>
                <a:cs typeface="Calibri" panose="020F0502020204030204" pitchFamily="34" charset="0"/>
                <a:sym typeface="Arial"/>
              </a:rPr>
              <a:t>t_closeness</a:t>
            </a:r>
            <a:r>
              <a:rPr lang="en-US" sz="1600" b="1" kern="0" dirty="0">
                <a:latin typeface="Stolzl Book"/>
                <a:cs typeface="Calibri" panose="020F0502020204030204" pitchFamily="34" charset="0"/>
                <a:sym typeface="Arial"/>
              </a:rPr>
              <a:t>()</a:t>
            </a:r>
            <a:r>
              <a:rPr lang="en-US" sz="1600" kern="0" dirty="0">
                <a:latin typeface="Stolzl Book"/>
                <a:cs typeface="Calibri" panose="020F0502020204030204" pitchFamily="34" charset="0"/>
                <a:sym typeface="Arial"/>
              </a:rPr>
              <a:t> starts with the calculation and storage of the </a:t>
            </a:r>
            <a:r>
              <a:rPr lang="en-US" sz="1600" kern="0" dirty="0" err="1">
                <a:latin typeface="Stolzl Book"/>
                <a:cs typeface="Calibri" panose="020F0502020204030204" pitchFamily="34" charset="0"/>
                <a:sym typeface="Arial"/>
              </a:rPr>
              <a:t>total_count</a:t>
            </a:r>
            <a:r>
              <a:rPr lang="en-US" sz="1600" kern="0" dirty="0">
                <a:latin typeface="Stolzl Book"/>
                <a:cs typeface="Calibri" panose="020F0502020204030204" pitchFamily="34" charset="0"/>
                <a:sym typeface="Arial"/>
              </a:rPr>
              <a:t> and the count for the groups in the column that is currently selected</a:t>
            </a:r>
          </a:p>
          <a:p>
            <a:pPr marL="914400" lvl="1" indent="-317500">
              <a:lnSpc>
                <a:spcPct val="150000"/>
              </a:lnSpc>
              <a:buClr>
                <a:srgbClr val="595959"/>
              </a:buClr>
              <a:buSzPts val="1400"/>
              <a:buFont typeface="Arial"/>
              <a:buChar char="○"/>
            </a:pPr>
            <a:r>
              <a:rPr lang="en-US" sz="1600" kern="0" dirty="0">
                <a:latin typeface="Stolzl Book"/>
                <a:cs typeface="Calibri" panose="020F0502020204030204" pitchFamily="34" charset="0"/>
                <a:sym typeface="Arial"/>
              </a:rPr>
              <a:t>The total count is basically just the total number of elements in the data set that we are currently applying protection on</a:t>
            </a:r>
          </a:p>
          <a:p>
            <a:pPr marL="914400" lvl="1" indent="-317500">
              <a:lnSpc>
                <a:spcPct val="150000"/>
              </a:lnSpc>
              <a:buClr>
                <a:srgbClr val="595959"/>
              </a:buClr>
              <a:buSzPts val="1400"/>
              <a:buFont typeface="Arial"/>
              <a:buChar char="○"/>
            </a:pPr>
            <a:r>
              <a:rPr lang="en-US" sz="1600" kern="0" dirty="0">
                <a:latin typeface="Stolzl Book"/>
                <a:cs typeface="Calibri" panose="020F0502020204030204" pitchFamily="34" charset="0"/>
                <a:sym typeface="Arial"/>
              </a:rPr>
              <a:t>The group count is counting the number of occurrences of certain age groups in the age variable and stores them in </a:t>
            </a:r>
            <a:r>
              <a:rPr lang="en-US" sz="1600" kern="0" dirty="0" err="1">
                <a:latin typeface="Stolzl Book"/>
                <a:cs typeface="Calibri" panose="020F0502020204030204" pitchFamily="34" charset="0"/>
                <a:sym typeface="Arial"/>
              </a:rPr>
              <a:t>group_count</a:t>
            </a:r>
            <a:endParaRPr lang="en-US" sz="1600" kern="0" dirty="0">
              <a:latin typeface="Stolzl Book"/>
              <a:cs typeface="Calibri" panose="020F0502020204030204" pitchFamily="34" charset="0"/>
              <a:sym typeface="Arial"/>
            </a:endParaRPr>
          </a:p>
          <a:p>
            <a:pPr marL="457200" lvl="0" indent="-317500">
              <a:lnSpc>
                <a:spcPct val="150000"/>
              </a:lnSpc>
              <a:buClr>
                <a:srgbClr val="595959"/>
              </a:buClr>
              <a:buSzPts val="1400"/>
              <a:buFont typeface="Arial"/>
              <a:buChar char="●"/>
            </a:pPr>
            <a:r>
              <a:rPr lang="en-US" sz="1600" kern="0" dirty="0">
                <a:latin typeface="Stolzl Book"/>
                <a:cs typeface="Calibri" panose="020F0502020204030204" pitchFamily="34" charset="0"/>
                <a:sym typeface="Arial"/>
              </a:rPr>
              <a:t>We then use a for loop to go through the different groups and their corresponding occurrences and calculate p by taking the number of occurrences divided by the total count</a:t>
            </a:r>
          </a:p>
          <a:p>
            <a:pPr marL="457200" lvl="0" indent="-317500">
              <a:lnSpc>
                <a:spcPct val="150000"/>
              </a:lnSpc>
              <a:buClr>
                <a:srgbClr val="595959"/>
              </a:buClr>
              <a:buSzPts val="1400"/>
              <a:buFont typeface="Arial"/>
              <a:buChar char="●"/>
            </a:pPr>
            <a:r>
              <a:rPr lang="en-US" sz="1600" kern="0" dirty="0">
                <a:latin typeface="Stolzl Book"/>
                <a:cs typeface="Calibri" panose="020F0502020204030204" pitchFamily="34" charset="0"/>
                <a:sym typeface="Arial"/>
              </a:rPr>
              <a:t>We then use p to calculate d; which is the absolute value (meaning positive value) of p minus the global feature for, in this case, age.</a:t>
            </a:r>
          </a:p>
        </p:txBody>
      </p:sp>
    </p:spTree>
    <p:extLst>
      <p:ext uri="{BB962C8B-B14F-4D97-AF65-F5344CB8AC3E}">
        <p14:creationId xmlns:p14="http://schemas.microsoft.com/office/powerpoint/2010/main" val="151422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kstniOkvir 1_0"/>
          <p:cNvSpPr/>
          <p:nvPr/>
        </p:nvSpPr>
        <p:spPr>
          <a:xfrm>
            <a:off x="506866" y="585056"/>
            <a:ext cx="10381124" cy="1445096"/>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wrap="square" lIns="90000" tIns="45000" rIns="90000" bIns="45000">
            <a:spAutoFit/>
          </a:bodyPr>
          <a:lstStyle/>
          <a:p>
            <a:pPr lvl="0" algn="ctr">
              <a:defRPr/>
            </a:pPr>
            <a:r>
              <a:rPr lang="en-US" sz="4400" b="1" spc="-1" dirty="0">
                <a:solidFill>
                  <a:srgbClr val="BE2566"/>
                </a:solidFill>
                <a:latin typeface="Stolzl Bold" panose="00000800000000000000" charset="-18"/>
              </a:rPr>
              <a:t>t-Closeness Algorithm - Implementation</a:t>
            </a:r>
            <a:endParaRPr kumimoji="0" lang="en-US" sz="4400" b="0" i="0" u="none" strike="noStrike" kern="1200" cap="none" spc="-1" normalizeH="0" baseline="0" noProof="0" dirty="0">
              <a:ln>
                <a:noFill/>
              </a:ln>
              <a:solidFill>
                <a:prstClr val="black"/>
              </a:solidFill>
              <a:effectLst/>
              <a:uLnTx/>
              <a:uFillTx/>
              <a:latin typeface="Stolzl Bold" panose="00000800000000000000" charset="-18"/>
            </a:endParaRPr>
          </a:p>
        </p:txBody>
      </p:sp>
      <p:pic>
        <p:nvPicPr>
          <p:cNvPr id="2" name="Picture 1">
            <a:extLst>
              <a:ext uri="{FF2B5EF4-FFF2-40B4-BE49-F238E27FC236}">
                <a16:creationId xmlns:a16="http://schemas.microsoft.com/office/drawing/2014/main" id="{75DD5246-ECF9-451A-8893-B38041F6C85C}"/>
              </a:ext>
            </a:extLst>
          </p:cNvPr>
          <p:cNvPicPr>
            <a:picLocks noChangeAspect="1"/>
          </p:cNvPicPr>
          <p:nvPr/>
        </p:nvPicPr>
        <p:blipFill>
          <a:blip r:embed="rId3"/>
          <a:stretch>
            <a:fillRect/>
          </a:stretch>
        </p:blipFill>
        <p:spPr>
          <a:xfrm>
            <a:off x="879854" y="1917621"/>
            <a:ext cx="10975760" cy="3022757"/>
          </a:xfrm>
          <a:prstGeom prst="rect">
            <a:avLst/>
          </a:prstGeom>
        </p:spPr>
      </p:pic>
    </p:spTree>
    <p:extLst>
      <p:ext uri="{BB962C8B-B14F-4D97-AF65-F5344CB8AC3E}">
        <p14:creationId xmlns:p14="http://schemas.microsoft.com/office/powerpoint/2010/main" val="3522379684"/>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13538B38EA4AF4DABB5F71D3A1CF39C" ma:contentTypeVersion="9" ma:contentTypeDescription="Stvaranje novog dokumenta." ma:contentTypeScope="" ma:versionID="6621717bac792700f802e7bf9601b634">
  <xsd:schema xmlns:xsd="http://www.w3.org/2001/XMLSchema" xmlns:xs="http://www.w3.org/2001/XMLSchema" xmlns:p="http://schemas.microsoft.com/office/2006/metadata/properties" xmlns:ns3="2ded8027-8969-4158-b1a5-f82a772d0b75" targetNamespace="http://schemas.microsoft.com/office/2006/metadata/properties" ma:root="true" ma:fieldsID="ff15297b6f5692d0bbad57eba2c73352" ns3:_="">
    <xsd:import namespace="2ded8027-8969-4158-b1a5-f82a772d0b7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ed8027-8969-4158-b1a5-f82a772d0b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ED6C65-3C31-4DD2-AFC6-B61C51E75179}">
  <ds:schemaRefs>
    <ds:schemaRef ds:uri="http://schemas.microsoft.com/sharepoint/v3/contenttype/forms"/>
  </ds:schemaRefs>
</ds:datastoreItem>
</file>

<file path=customXml/itemProps2.xml><?xml version="1.0" encoding="utf-8"?>
<ds:datastoreItem xmlns:ds="http://schemas.openxmlformats.org/officeDocument/2006/customXml" ds:itemID="{49AF1472-6FB1-458C-BB0C-4D4CA24F9A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ed8027-8969-4158-b1a5-f82a772d0b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687BB2-0C2C-4925-9DBA-63F2F1F483A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ded8027-8969-4158-b1a5-f82a772d0b7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TotalTime>
  <Words>610</Words>
  <Application>Microsoft Office PowerPoint</Application>
  <PresentationFormat>Widescreen</PresentationFormat>
  <Paragraphs>56</Paragraphs>
  <Slides>10</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Arial</vt:lpstr>
      <vt:lpstr>Calibri</vt:lpstr>
      <vt:lpstr>Calibri Light</vt:lpstr>
      <vt:lpstr>DejaVu Sans</vt:lpstr>
      <vt:lpstr>Stolzl Bold</vt:lpstr>
      <vt:lpstr>Stolzl Book</vt:lpstr>
      <vt:lpstr>Symbol</vt:lpstr>
      <vt:lpstr>Times New Roman</vt:lpstr>
      <vt:lpstr>Wingdings</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Kovacevic</dc:creator>
  <cp:lastModifiedBy>Anita Kovacevic</cp:lastModifiedBy>
  <cp:revision>3</cp:revision>
  <dcterms:created xsi:type="dcterms:W3CDTF">2021-09-07T07:32:24Z</dcterms:created>
  <dcterms:modified xsi:type="dcterms:W3CDTF">2021-09-23T10:20:02Z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0x010100013538B38EA4AF4DABB5F71D3A1CF39C</vt:lpwstr>
  </property>
</Properties>
</file>