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2" r:id="rId4"/>
    <p:sldMasterId id="2147483704" r:id="rId5"/>
    <p:sldMasterId id="2147483779" r:id="rId6"/>
    <p:sldMasterId id="2147483839" r:id="rId7"/>
    <p:sldMasterId id="2147483853" r:id="rId8"/>
  </p:sldMasterIdLst>
  <p:notesMasterIdLst>
    <p:notesMasterId r:id="rId56"/>
  </p:notesMasterIdLst>
  <p:handoutMasterIdLst>
    <p:handoutMasterId r:id="rId57"/>
  </p:handoutMasterIdLst>
  <p:sldIdLst>
    <p:sldId id="1912" r:id="rId9"/>
    <p:sldId id="1920" r:id="rId10"/>
    <p:sldId id="1925" r:id="rId11"/>
    <p:sldId id="1923" r:id="rId12"/>
    <p:sldId id="1926" r:id="rId13"/>
    <p:sldId id="1924" r:id="rId14"/>
    <p:sldId id="1927" r:id="rId15"/>
    <p:sldId id="1963" r:id="rId16"/>
    <p:sldId id="1936" r:id="rId17"/>
    <p:sldId id="1930" r:id="rId18"/>
    <p:sldId id="1971" r:id="rId19"/>
    <p:sldId id="2007" r:id="rId20"/>
    <p:sldId id="2006" r:id="rId21"/>
    <p:sldId id="1977" r:id="rId22"/>
    <p:sldId id="1928" r:id="rId23"/>
    <p:sldId id="2000" r:id="rId24"/>
    <p:sldId id="1999" r:id="rId25"/>
    <p:sldId id="2001" r:id="rId26"/>
    <p:sldId id="1998" r:id="rId27"/>
    <p:sldId id="1929" r:id="rId28"/>
    <p:sldId id="2008" r:id="rId29"/>
    <p:sldId id="2009" r:id="rId30"/>
    <p:sldId id="2002" r:id="rId31"/>
    <p:sldId id="2003" r:id="rId32"/>
    <p:sldId id="1932" r:id="rId33"/>
    <p:sldId id="2004" r:id="rId34"/>
    <p:sldId id="2005" r:id="rId35"/>
    <p:sldId id="1931" r:id="rId36"/>
    <p:sldId id="1933" r:id="rId37"/>
    <p:sldId id="1994" r:id="rId38"/>
    <p:sldId id="1995" r:id="rId39"/>
    <p:sldId id="1948" r:id="rId40"/>
    <p:sldId id="1993" r:id="rId41"/>
    <p:sldId id="1996" r:id="rId42"/>
    <p:sldId id="1997" r:id="rId43"/>
    <p:sldId id="1967" r:id="rId44"/>
    <p:sldId id="1966" r:id="rId45"/>
    <p:sldId id="1992" r:id="rId46"/>
    <p:sldId id="1964" r:id="rId47"/>
    <p:sldId id="1965" r:id="rId48"/>
    <p:sldId id="1987" r:id="rId49"/>
    <p:sldId id="1960" r:id="rId50"/>
    <p:sldId id="1991" r:id="rId51"/>
    <p:sldId id="1990" r:id="rId52"/>
    <p:sldId id="1988" r:id="rId53"/>
    <p:sldId id="1986" r:id="rId54"/>
    <p:sldId id="271" r:id="rId55"/>
  </p:sldIdLst>
  <p:sldSz cx="12192000" cy="6858000"/>
  <p:notesSz cx="6797675" cy="9928225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libri Light" panose="020F0302020204030204" pitchFamily="34" charset="0"/>
      <p:regular r:id="rId62"/>
      <p:italic r:id="rId63"/>
    </p:embeddedFont>
    <p:embeddedFont>
      <p:font typeface="Open Sans" panose="020B0604020202020204" charset="0"/>
      <p:regular r:id="rId64"/>
      <p:bold r:id="rId65"/>
      <p:italic r:id="rId66"/>
      <p:boldItalic r:id="rId67"/>
    </p:embeddedFont>
    <p:embeddedFont>
      <p:font typeface="Open Sans Light" panose="020B0604020202020204" charset="0"/>
      <p:regular r:id="rId68"/>
      <p:italic r:id="rId69"/>
    </p:embeddedFont>
    <p:embeddedFont>
      <p:font typeface="Stolzl Bold" panose="00000800000000000000" charset="-18"/>
      <p:bold r:id="rId70"/>
    </p:embeddedFont>
    <p:embeddedFont>
      <p:font typeface="Stolzl Book" panose="00000500000000000000" charset="-18"/>
      <p:regular r:id="rId71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 Brkljačić" initials="MB" lastIdx="1" clrIdx="0">
    <p:extLst>
      <p:ext uri="{19B8F6BF-5375-455C-9EA6-DF929625EA0E}">
        <p15:presenceInfo xmlns:p15="http://schemas.microsoft.com/office/powerpoint/2012/main" userId="S-1-5-21-2967916382-3825957903-1730142445-9117" providerId="AD"/>
      </p:ext>
    </p:extLst>
  </p:cmAuthor>
  <p:cmAuthor id="2" name="Željka Mojzeš" initials="ŽM" lastIdx="1" clrIdx="1">
    <p:extLst>
      <p:ext uri="{19B8F6BF-5375-455C-9EA6-DF929625EA0E}">
        <p15:presenceInfo xmlns:p15="http://schemas.microsoft.com/office/powerpoint/2012/main" userId="S-1-5-21-2967916382-3825957903-1730142445-14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566"/>
    <a:srgbClr val="C30E60"/>
    <a:srgbClr val="DE6616"/>
    <a:srgbClr val="E06D10"/>
    <a:srgbClr val="EFEFEF"/>
    <a:srgbClr val="D23E38"/>
    <a:srgbClr val="F8D7CD"/>
    <a:srgbClr val="E06D11"/>
    <a:srgbClr val="DB5C1E"/>
    <a:srgbClr val="D54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 autoAdjust="0"/>
    <p:restoredTop sz="89044" autoAdjust="0"/>
  </p:normalViewPr>
  <p:slideViewPr>
    <p:cSldViewPr snapToGrid="0">
      <p:cViewPr varScale="1">
        <p:scale>
          <a:sx n="98" d="100"/>
          <a:sy n="98" d="100"/>
        </p:scale>
        <p:origin x="918" y="9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8274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handoutMaster" Target="handoutMasters/handoutMaster1.xml"/><Relationship Id="rId61" Type="http://schemas.openxmlformats.org/officeDocument/2006/relationships/font" Target="fonts/font4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Kovacevic" userId="e0d61ad8-48a2-4db4-9b8d-6274368732df" providerId="ADAL" clId="{7EEB29F3-3851-498F-9269-86F84EE0AD1D}"/>
    <pc:docChg chg="undo custSel delSld modSld">
      <pc:chgData name="Anita Kovacevic" userId="e0d61ad8-48a2-4db4-9b8d-6274368732df" providerId="ADAL" clId="{7EEB29F3-3851-498F-9269-86F84EE0AD1D}" dt="2021-09-21T14:23:10.859" v="659"/>
      <pc:docMkLst>
        <pc:docMk/>
      </pc:docMkLst>
      <pc:sldChg chg="modSp">
        <pc:chgData name="Anita Kovacevic" userId="e0d61ad8-48a2-4db4-9b8d-6274368732df" providerId="ADAL" clId="{7EEB29F3-3851-498F-9269-86F84EE0AD1D}" dt="2021-09-21T14:22:12.084" v="652" actId="20577"/>
        <pc:sldMkLst>
          <pc:docMk/>
          <pc:sldMk cId="4051468434" sldId="1912"/>
        </pc:sldMkLst>
        <pc:spChg chg="mod">
          <ac:chgData name="Anita Kovacevic" userId="e0d61ad8-48a2-4db4-9b8d-6274368732df" providerId="ADAL" clId="{7EEB29F3-3851-498F-9269-86F84EE0AD1D}" dt="2021-09-21T14:22:12.084" v="652" actId="20577"/>
          <ac:spMkLst>
            <pc:docMk/>
            <pc:sldMk cId="4051468434" sldId="1912"/>
            <ac:spMk id="6" creationId="{00000000-0000-0000-0000-000000000000}"/>
          </ac:spMkLst>
        </pc:spChg>
      </pc:sldChg>
      <pc:sldChg chg="modSp">
        <pc:chgData name="Anita Kovacevic" userId="e0d61ad8-48a2-4db4-9b8d-6274368732df" providerId="ADAL" clId="{7EEB29F3-3851-498F-9269-86F84EE0AD1D}" dt="2021-09-21T13:39:46.251" v="405" actId="1076"/>
        <pc:sldMkLst>
          <pc:docMk/>
          <pc:sldMk cId="1024887114" sldId="1920"/>
        </pc:sldMkLst>
        <pc:spChg chg="mod">
          <ac:chgData name="Anita Kovacevic" userId="e0d61ad8-48a2-4db4-9b8d-6274368732df" providerId="ADAL" clId="{7EEB29F3-3851-498F-9269-86F84EE0AD1D}" dt="2021-09-21T13:39:46.251" v="405" actId="1076"/>
          <ac:spMkLst>
            <pc:docMk/>
            <pc:sldMk cId="1024887114" sldId="1920"/>
            <ac:spMk id="2" creationId="{39C1B8F1-7691-441D-A6D4-FCB6DF4D58F3}"/>
          </ac:spMkLst>
        </pc:spChg>
        <pc:spChg chg="mod">
          <ac:chgData name="Anita Kovacevic" userId="e0d61ad8-48a2-4db4-9b8d-6274368732df" providerId="ADAL" clId="{7EEB29F3-3851-498F-9269-86F84EE0AD1D}" dt="2021-09-21T13:39:42.998" v="404" actId="1076"/>
          <ac:spMkLst>
            <pc:docMk/>
            <pc:sldMk cId="1024887114" sldId="1920"/>
            <ac:spMk id="3" creationId="{60BD8CB7-310D-4B01-A41E-044F3DF2D012}"/>
          </ac:spMkLst>
        </pc:spChg>
      </pc:sldChg>
      <pc:sldChg chg="modSp">
        <pc:chgData name="Anita Kovacevic" userId="e0d61ad8-48a2-4db4-9b8d-6274368732df" providerId="ADAL" clId="{7EEB29F3-3851-498F-9269-86F84EE0AD1D}" dt="2021-09-21T13:40:17.064" v="412" actId="948"/>
        <pc:sldMkLst>
          <pc:docMk/>
          <pc:sldMk cId="3980660937" sldId="1923"/>
        </pc:sldMkLst>
        <pc:spChg chg="mod">
          <ac:chgData name="Anita Kovacevic" userId="e0d61ad8-48a2-4db4-9b8d-6274368732df" providerId="ADAL" clId="{7EEB29F3-3851-498F-9269-86F84EE0AD1D}" dt="2021-09-21T13:40:09.984" v="411" actId="122"/>
          <ac:spMkLst>
            <pc:docMk/>
            <pc:sldMk cId="3980660937" sldId="1923"/>
            <ac:spMk id="2" creationId="{B0A92346-67A1-48D0-91B5-F91BB515EEAE}"/>
          </ac:spMkLst>
        </pc:spChg>
        <pc:spChg chg="mod">
          <ac:chgData name="Anita Kovacevic" userId="e0d61ad8-48a2-4db4-9b8d-6274368732df" providerId="ADAL" clId="{7EEB29F3-3851-498F-9269-86F84EE0AD1D}" dt="2021-09-21T13:40:17.064" v="412" actId="948"/>
          <ac:spMkLst>
            <pc:docMk/>
            <pc:sldMk cId="3980660937" sldId="1923"/>
            <ac:spMk id="3" creationId="{7CEB251D-FBCA-482F-BEA2-8FDD2FB0EEDC}"/>
          </ac:spMkLst>
        </pc:spChg>
      </pc:sldChg>
      <pc:sldChg chg="modSp">
        <pc:chgData name="Anita Kovacevic" userId="e0d61ad8-48a2-4db4-9b8d-6274368732df" providerId="ADAL" clId="{7EEB29F3-3851-498F-9269-86F84EE0AD1D}" dt="2021-09-21T13:41:02.200" v="421" actId="948"/>
        <pc:sldMkLst>
          <pc:docMk/>
          <pc:sldMk cId="132240522" sldId="1924"/>
        </pc:sldMkLst>
        <pc:spChg chg="mod">
          <ac:chgData name="Anita Kovacevic" userId="e0d61ad8-48a2-4db4-9b8d-6274368732df" providerId="ADAL" clId="{7EEB29F3-3851-498F-9269-86F84EE0AD1D}" dt="2021-09-21T13:40:49.159" v="418" actId="1076"/>
          <ac:spMkLst>
            <pc:docMk/>
            <pc:sldMk cId="132240522" sldId="1924"/>
            <ac:spMk id="2" creationId="{2ECFBD0D-093D-4F54-90DC-19C55D76EA06}"/>
          </ac:spMkLst>
        </pc:spChg>
        <pc:spChg chg="mod">
          <ac:chgData name="Anita Kovacevic" userId="e0d61ad8-48a2-4db4-9b8d-6274368732df" providerId="ADAL" clId="{7EEB29F3-3851-498F-9269-86F84EE0AD1D}" dt="2021-09-21T13:41:02.200" v="421" actId="948"/>
          <ac:spMkLst>
            <pc:docMk/>
            <pc:sldMk cId="132240522" sldId="1924"/>
            <ac:spMk id="3" creationId="{F09CF9AD-F0E8-49E2-BC0B-1BA4DD800C48}"/>
          </ac:spMkLst>
        </pc:spChg>
      </pc:sldChg>
      <pc:sldChg chg="modSp">
        <pc:chgData name="Anita Kovacevic" userId="e0d61ad8-48a2-4db4-9b8d-6274368732df" providerId="ADAL" clId="{7EEB29F3-3851-498F-9269-86F84EE0AD1D}" dt="2021-09-21T13:40:01.843" v="408" actId="1076"/>
        <pc:sldMkLst>
          <pc:docMk/>
          <pc:sldMk cId="428308644" sldId="1925"/>
        </pc:sldMkLst>
        <pc:spChg chg="mod">
          <ac:chgData name="Anita Kovacevic" userId="e0d61ad8-48a2-4db4-9b8d-6274368732df" providerId="ADAL" clId="{7EEB29F3-3851-498F-9269-86F84EE0AD1D}" dt="2021-09-21T13:40:01.843" v="408" actId="1076"/>
          <ac:spMkLst>
            <pc:docMk/>
            <pc:sldMk cId="428308644" sldId="1925"/>
            <ac:spMk id="2" creationId="{A8A78C01-D14E-40B0-88E4-5F88E5EA49E0}"/>
          </ac:spMkLst>
        </pc:spChg>
        <pc:picChg chg="mod">
          <ac:chgData name="Anita Kovacevic" userId="e0d61ad8-48a2-4db4-9b8d-6274368732df" providerId="ADAL" clId="{7EEB29F3-3851-498F-9269-86F84EE0AD1D}" dt="2021-09-17T07:37:47.079" v="37" actId="1076"/>
          <ac:picMkLst>
            <pc:docMk/>
            <pc:sldMk cId="428308644" sldId="1925"/>
            <ac:picMk id="5" creationId="{4AF86BC1-9C21-47B1-B892-70E55945AEE7}"/>
          </ac:picMkLst>
        </pc:picChg>
      </pc:sldChg>
      <pc:sldChg chg="modSp">
        <pc:chgData name="Anita Kovacevic" userId="e0d61ad8-48a2-4db4-9b8d-6274368732df" providerId="ADAL" clId="{7EEB29F3-3851-498F-9269-86F84EE0AD1D}" dt="2021-09-21T13:40:43.091" v="416" actId="1076"/>
        <pc:sldMkLst>
          <pc:docMk/>
          <pc:sldMk cId="1997572362" sldId="1926"/>
        </pc:sldMkLst>
        <pc:spChg chg="mod">
          <ac:chgData name="Anita Kovacevic" userId="e0d61ad8-48a2-4db4-9b8d-6274368732df" providerId="ADAL" clId="{7EEB29F3-3851-498F-9269-86F84EE0AD1D}" dt="2021-09-21T13:40:43.091" v="416" actId="1076"/>
          <ac:spMkLst>
            <pc:docMk/>
            <pc:sldMk cId="1997572362" sldId="1926"/>
            <ac:spMk id="2" creationId="{E34143D4-CACB-4859-879A-7CF9246AAE53}"/>
          </ac:spMkLst>
        </pc:spChg>
        <pc:spChg chg="mod">
          <ac:chgData name="Anita Kovacevic" userId="e0d61ad8-48a2-4db4-9b8d-6274368732df" providerId="ADAL" clId="{7EEB29F3-3851-498F-9269-86F84EE0AD1D}" dt="2021-09-21T13:40:36.403" v="415" actId="1076"/>
          <ac:spMkLst>
            <pc:docMk/>
            <pc:sldMk cId="1997572362" sldId="1926"/>
            <ac:spMk id="3" creationId="{4232DE64-D2F1-46B5-9709-2582B2CA0951}"/>
          </ac:spMkLst>
        </pc:spChg>
      </pc:sldChg>
      <pc:sldChg chg="modSp">
        <pc:chgData name="Anita Kovacevic" userId="e0d61ad8-48a2-4db4-9b8d-6274368732df" providerId="ADAL" clId="{7EEB29F3-3851-498F-9269-86F84EE0AD1D}" dt="2021-09-21T14:22:22.297" v="653"/>
        <pc:sldMkLst>
          <pc:docMk/>
          <pc:sldMk cId="1339700063" sldId="1927"/>
        </pc:sldMkLst>
        <pc:spChg chg="mod">
          <ac:chgData name="Anita Kovacevic" userId="e0d61ad8-48a2-4db4-9b8d-6274368732df" providerId="ADAL" clId="{7EEB29F3-3851-498F-9269-86F84EE0AD1D}" dt="2021-09-21T14:22:22.297" v="653"/>
          <ac:spMkLst>
            <pc:docMk/>
            <pc:sldMk cId="1339700063" sldId="1927"/>
            <ac:spMk id="2" creationId="{39C1B8F1-7691-441D-A6D4-FCB6DF4D58F3}"/>
          </ac:spMkLst>
        </pc:spChg>
        <pc:spChg chg="mod">
          <ac:chgData name="Anita Kovacevic" userId="e0d61ad8-48a2-4db4-9b8d-6274368732df" providerId="ADAL" clId="{7EEB29F3-3851-498F-9269-86F84EE0AD1D}" dt="2021-09-21T13:41:14.764" v="423" actId="27636"/>
          <ac:spMkLst>
            <pc:docMk/>
            <pc:sldMk cId="1339700063" sldId="1927"/>
            <ac:spMk id="3" creationId="{60BD8CB7-310D-4B01-A41E-044F3DF2D012}"/>
          </ac:spMkLst>
        </pc:spChg>
      </pc:sldChg>
      <pc:sldChg chg="modSp">
        <pc:chgData name="Anita Kovacevic" userId="e0d61ad8-48a2-4db4-9b8d-6274368732df" providerId="ADAL" clId="{7EEB29F3-3851-498F-9269-86F84EE0AD1D}" dt="2021-09-21T13:46:42.236" v="506" actId="948"/>
        <pc:sldMkLst>
          <pc:docMk/>
          <pc:sldMk cId="1092490715" sldId="1929"/>
        </pc:sldMkLst>
        <pc:spChg chg="mod">
          <ac:chgData name="Anita Kovacevic" userId="e0d61ad8-48a2-4db4-9b8d-6274368732df" providerId="ADAL" clId="{7EEB29F3-3851-498F-9269-86F84EE0AD1D}" dt="2021-09-21T13:46:35.165" v="505" actId="1076"/>
          <ac:spMkLst>
            <pc:docMk/>
            <pc:sldMk cId="1092490715" sldId="1929"/>
            <ac:spMk id="2" creationId="{8659CD5C-D557-46F9-8E2D-FB57E6DABD3E}"/>
          </ac:spMkLst>
        </pc:spChg>
        <pc:spChg chg="mod">
          <ac:chgData name="Anita Kovacevic" userId="e0d61ad8-48a2-4db4-9b8d-6274368732df" providerId="ADAL" clId="{7EEB29F3-3851-498F-9269-86F84EE0AD1D}" dt="2021-09-21T13:46:42.236" v="506" actId="948"/>
          <ac:spMkLst>
            <pc:docMk/>
            <pc:sldMk cId="1092490715" sldId="1929"/>
            <ac:spMk id="3" creationId="{59B26611-4205-4892-8187-FCFED9F3229F}"/>
          </ac:spMkLst>
        </pc:spChg>
      </pc:sldChg>
      <pc:sldChg chg="modSp">
        <pc:chgData name="Anita Kovacevic" userId="e0d61ad8-48a2-4db4-9b8d-6274368732df" providerId="ADAL" clId="{7EEB29F3-3851-498F-9269-86F84EE0AD1D}" dt="2021-09-21T13:43:06.230" v="465" actId="2711"/>
        <pc:sldMkLst>
          <pc:docMk/>
          <pc:sldMk cId="4182664189" sldId="1930"/>
        </pc:sldMkLst>
        <pc:spChg chg="mod">
          <ac:chgData name="Anita Kovacevic" userId="e0d61ad8-48a2-4db4-9b8d-6274368732df" providerId="ADAL" clId="{7EEB29F3-3851-498F-9269-86F84EE0AD1D}" dt="2021-09-21T13:42:17.613" v="453" actId="1076"/>
          <ac:spMkLst>
            <pc:docMk/>
            <pc:sldMk cId="4182664189" sldId="1930"/>
            <ac:spMk id="2" creationId="{C47E7B9E-27C5-4B54-947D-80CCB3F87DA7}"/>
          </ac:spMkLst>
        </pc:spChg>
        <pc:spChg chg="mod">
          <ac:chgData name="Anita Kovacevic" userId="e0d61ad8-48a2-4db4-9b8d-6274368732df" providerId="ADAL" clId="{7EEB29F3-3851-498F-9269-86F84EE0AD1D}" dt="2021-09-21T13:43:06.230" v="465" actId="2711"/>
          <ac:spMkLst>
            <pc:docMk/>
            <pc:sldMk cId="4182664189" sldId="1930"/>
            <ac:spMk id="3" creationId="{19B8D1AD-5044-419F-B9DF-F447FC35BD76}"/>
          </ac:spMkLst>
        </pc:spChg>
        <pc:spChg chg="mod">
          <ac:chgData name="Anita Kovacevic" userId="e0d61ad8-48a2-4db4-9b8d-6274368732df" providerId="ADAL" clId="{7EEB29F3-3851-498F-9269-86F84EE0AD1D}" dt="2021-09-21T13:42:53.168" v="461" actId="1076"/>
          <ac:spMkLst>
            <pc:docMk/>
            <pc:sldMk cId="4182664189" sldId="1930"/>
            <ac:spMk id="5" creationId="{049A5910-CF41-44DC-A513-47C28B7224C2}"/>
          </ac:spMkLst>
        </pc:spChg>
      </pc:sldChg>
      <pc:sldChg chg="modSp">
        <pc:chgData name="Anita Kovacevic" userId="e0d61ad8-48a2-4db4-9b8d-6274368732df" providerId="ADAL" clId="{7EEB29F3-3851-498F-9269-86F84EE0AD1D}" dt="2021-09-17T08:08:34.698" v="215" actId="1076"/>
        <pc:sldMkLst>
          <pc:docMk/>
          <pc:sldMk cId="2885312226" sldId="1931"/>
        </pc:sldMkLst>
        <pc:picChg chg="mod">
          <ac:chgData name="Anita Kovacevic" userId="e0d61ad8-48a2-4db4-9b8d-6274368732df" providerId="ADAL" clId="{7EEB29F3-3851-498F-9269-86F84EE0AD1D}" dt="2021-09-17T08:08:30.938" v="214" actId="1076"/>
          <ac:picMkLst>
            <pc:docMk/>
            <pc:sldMk cId="2885312226" sldId="1931"/>
            <ac:picMk id="3" creationId="{E6B05067-74E3-4762-84F8-0FB964652BDB}"/>
          </ac:picMkLst>
        </pc:picChg>
        <pc:picChg chg="mod">
          <ac:chgData name="Anita Kovacevic" userId="e0d61ad8-48a2-4db4-9b8d-6274368732df" providerId="ADAL" clId="{7EEB29F3-3851-498F-9269-86F84EE0AD1D}" dt="2021-09-17T08:08:34.698" v="215" actId="1076"/>
          <ac:picMkLst>
            <pc:docMk/>
            <pc:sldMk cId="2885312226" sldId="1931"/>
            <ac:picMk id="5" creationId="{35882285-C064-4FE4-9552-ABF8613D1BEA}"/>
          </ac:picMkLst>
        </pc:picChg>
      </pc:sldChg>
      <pc:sldChg chg="modSp">
        <pc:chgData name="Anita Kovacevic" userId="e0d61ad8-48a2-4db4-9b8d-6274368732df" providerId="ADAL" clId="{7EEB29F3-3851-498F-9269-86F84EE0AD1D}" dt="2021-09-21T14:22:46.424" v="656" actId="1076"/>
        <pc:sldMkLst>
          <pc:docMk/>
          <pc:sldMk cId="2318075139" sldId="1932"/>
        </pc:sldMkLst>
        <pc:spChg chg="mod">
          <ac:chgData name="Anita Kovacevic" userId="e0d61ad8-48a2-4db4-9b8d-6274368732df" providerId="ADAL" clId="{7EEB29F3-3851-498F-9269-86F84EE0AD1D}" dt="2021-09-21T14:22:46.424" v="656" actId="1076"/>
          <ac:spMkLst>
            <pc:docMk/>
            <pc:sldMk cId="2318075139" sldId="1932"/>
            <ac:spMk id="2" creationId="{028928E0-8CAA-49CB-895B-B79401AE95C1}"/>
          </ac:spMkLst>
        </pc:spChg>
        <pc:spChg chg="mod">
          <ac:chgData name="Anita Kovacevic" userId="e0d61ad8-48a2-4db4-9b8d-6274368732df" providerId="ADAL" clId="{7EEB29F3-3851-498F-9269-86F84EE0AD1D}" dt="2021-09-17T07:57:17.055" v="195" actId="1076"/>
          <ac:spMkLst>
            <pc:docMk/>
            <pc:sldMk cId="2318075139" sldId="1932"/>
            <ac:spMk id="3" creationId="{EC8BF654-EB03-47B2-9D50-CBD5EA9D896F}"/>
          </ac:spMkLst>
        </pc:spChg>
        <pc:picChg chg="mod">
          <ac:chgData name="Anita Kovacevic" userId="e0d61ad8-48a2-4db4-9b8d-6274368732df" providerId="ADAL" clId="{7EEB29F3-3851-498F-9269-86F84EE0AD1D}" dt="2021-09-17T07:56:43.433" v="188" actId="1076"/>
          <ac:picMkLst>
            <pc:docMk/>
            <pc:sldMk cId="2318075139" sldId="1932"/>
            <ac:picMk id="5" creationId="{30923BFA-1D9F-4811-9B91-57885CDB9394}"/>
          </ac:picMkLst>
        </pc:picChg>
      </pc:sldChg>
      <pc:sldChg chg="modSp">
        <pc:chgData name="Anita Kovacevic" userId="e0d61ad8-48a2-4db4-9b8d-6274368732df" providerId="ADAL" clId="{7EEB29F3-3851-498F-9269-86F84EE0AD1D}" dt="2021-09-21T13:49:27.341" v="541" actId="1076"/>
        <pc:sldMkLst>
          <pc:docMk/>
          <pc:sldMk cId="1118610104" sldId="1933"/>
        </pc:sldMkLst>
        <pc:spChg chg="mod">
          <ac:chgData name="Anita Kovacevic" userId="e0d61ad8-48a2-4db4-9b8d-6274368732df" providerId="ADAL" clId="{7EEB29F3-3851-498F-9269-86F84EE0AD1D}" dt="2021-09-21T13:49:27.341" v="541" actId="1076"/>
          <ac:spMkLst>
            <pc:docMk/>
            <pc:sldMk cId="1118610104" sldId="1933"/>
            <ac:spMk id="2" creationId="{E4E31A70-BA76-463E-9BB5-A976FFB05054}"/>
          </ac:spMkLst>
        </pc:spChg>
        <pc:picChg chg="mod">
          <ac:chgData name="Anita Kovacevic" userId="e0d61ad8-48a2-4db4-9b8d-6274368732df" providerId="ADAL" clId="{7EEB29F3-3851-498F-9269-86F84EE0AD1D}" dt="2021-09-21T13:49:20.674" v="540" actId="1076"/>
          <ac:picMkLst>
            <pc:docMk/>
            <pc:sldMk cId="1118610104" sldId="1933"/>
            <ac:picMk id="5" creationId="{BE72093E-962E-4DA7-A831-B1BDB7D26BA2}"/>
          </ac:picMkLst>
        </pc:picChg>
      </pc:sldChg>
      <pc:sldChg chg="modSp">
        <pc:chgData name="Anita Kovacevic" userId="e0d61ad8-48a2-4db4-9b8d-6274368732df" providerId="ADAL" clId="{7EEB29F3-3851-498F-9269-86F84EE0AD1D}" dt="2021-09-21T13:41:40.522" v="431" actId="1076"/>
        <pc:sldMkLst>
          <pc:docMk/>
          <pc:sldMk cId="2744400219" sldId="1936"/>
        </pc:sldMkLst>
        <pc:spChg chg="mod">
          <ac:chgData name="Anita Kovacevic" userId="e0d61ad8-48a2-4db4-9b8d-6274368732df" providerId="ADAL" clId="{7EEB29F3-3851-498F-9269-86F84EE0AD1D}" dt="2021-09-21T13:41:28.771" v="427" actId="1076"/>
          <ac:spMkLst>
            <pc:docMk/>
            <pc:sldMk cId="2744400219" sldId="1936"/>
            <ac:spMk id="2" creationId="{13B357A6-CE88-472A-9AD5-7DFEAEC98A83}"/>
          </ac:spMkLst>
        </pc:spChg>
        <pc:spChg chg="mod">
          <ac:chgData name="Anita Kovacevic" userId="e0d61ad8-48a2-4db4-9b8d-6274368732df" providerId="ADAL" clId="{7EEB29F3-3851-498F-9269-86F84EE0AD1D}" dt="2021-09-21T13:41:40.522" v="431" actId="1076"/>
          <ac:spMkLst>
            <pc:docMk/>
            <pc:sldMk cId="2744400219" sldId="1936"/>
            <ac:spMk id="3" creationId="{D1C600AA-2DED-4697-94D1-4846F38EFFF6}"/>
          </ac:spMkLst>
        </pc:spChg>
        <pc:graphicFrameChg chg="mod">
          <ac:chgData name="Anita Kovacevic" userId="e0d61ad8-48a2-4db4-9b8d-6274368732df" providerId="ADAL" clId="{7EEB29F3-3851-498F-9269-86F84EE0AD1D}" dt="2021-09-21T13:41:35.853" v="429" actId="1076"/>
          <ac:graphicFrameMkLst>
            <pc:docMk/>
            <pc:sldMk cId="2744400219" sldId="1936"/>
            <ac:graphicFrameMk id="7" creationId="{67AFAEA0-2D7E-44FF-8293-35D4132BB393}"/>
          </ac:graphicFrameMkLst>
        </pc:graphicFrameChg>
      </pc:sldChg>
      <pc:sldChg chg="modSp">
        <pc:chgData name="Anita Kovacevic" userId="e0d61ad8-48a2-4db4-9b8d-6274368732df" providerId="ADAL" clId="{7EEB29F3-3851-498F-9269-86F84EE0AD1D}" dt="2021-09-17T08:19:50.504" v="240" actId="1076"/>
        <pc:sldMkLst>
          <pc:docMk/>
          <pc:sldMk cId="3087859340" sldId="1948"/>
        </pc:sldMkLst>
        <pc:spChg chg="mod">
          <ac:chgData name="Anita Kovacevic" userId="e0d61ad8-48a2-4db4-9b8d-6274368732df" providerId="ADAL" clId="{7EEB29F3-3851-498F-9269-86F84EE0AD1D}" dt="2021-09-17T08:19:50.504" v="240" actId="1076"/>
          <ac:spMkLst>
            <pc:docMk/>
            <pc:sldMk cId="3087859340" sldId="1948"/>
            <ac:spMk id="4" creationId="{4AD397EA-5B3D-4194-908A-29E205F23296}"/>
          </ac:spMkLst>
        </pc:spChg>
        <pc:picChg chg="mod">
          <ac:chgData name="Anita Kovacevic" userId="e0d61ad8-48a2-4db4-9b8d-6274368732df" providerId="ADAL" clId="{7EEB29F3-3851-498F-9269-86F84EE0AD1D}" dt="2021-09-17T08:19:48.440" v="239" actId="1076"/>
          <ac:picMkLst>
            <pc:docMk/>
            <pc:sldMk cId="3087859340" sldId="1948"/>
            <ac:picMk id="5" creationId="{2A3530C2-F86A-46C0-B8BE-507DF6E5C96A}"/>
          </ac:picMkLst>
        </pc:picChg>
      </pc:sldChg>
      <pc:sldChg chg="modSp">
        <pc:chgData name="Anita Kovacevic" userId="e0d61ad8-48a2-4db4-9b8d-6274368732df" providerId="ADAL" clId="{7EEB29F3-3851-498F-9269-86F84EE0AD1D}" dt="2021-09-21T13:53:46.536" v="597" actId="255"/>
        <pc:sldMkLst>
          <pc:docMk/>
          <pc:sldMk cId="355018734" sldId="1960"/>
        </pc:sldMkLst>
        <pc:spChg chg="mod">
          <ac:chgData name="Anita Kovacevic" userId="e0d61ad8-48a2-4db4-9b8d-6274368732df" providerId="ADAL" clId="{7EEB29F3-3851-498F-9269-86F84EE0AD1D}" dt="2021-09-21T13:53:29.783" v="592" actId="1076"/>
          <ac:spMkLst>
            <pc:docMk/>
            <pc:sldMk cId="355018734" sldId="1960"/>
            <ac:spMk id="2" creationId="{A89AB011-8ACC-4F49-9DED-FE0B668B3F2B}"/>
          </ac:spMkLst>
        </pc:spChg>
        <pc:spChg chg="mod">
          <ac:chgData name="Anita Kovacevic" userId="e0d61ad8-48a2-4db4-9b8d-6274368732df" providerId="ADAL" clId="{7EEB29F3-3851-498F-9269-86F84EE0AD1D}" dt="2021-09-21T13:53:46.536" v="597" actId="255"/>
          <ac:spMkLst>
            <pc:docMk/>
            <pc:sldMk cId="355018734" sldId="1960"/>
            <ac:spMk id="3" creationId="{42B33330-7F63-4E64-A569-C8995774CE50}"/>
          </ac:spMkLst>
        </pc:spChg>
        <pc:picChg chg="mod">
          <ac:chgData name="Anita Kovacevic" userId="e0d61ad8-48a2-4db4-9b8d-6274368732df" providerId="ADAL" clId="{7EEB29F3-3851-498F-9269-86F84EE0AD1D}" dt="2021-09-21T13:53:35.854" v="594" actId="14100"/>
          <ac:picMkLst>
            <pc:docMk/>
            <pc:sldMk cId="355018734" sldId="1960"/>
            <ac:picMk id="1030" creationId="{771F3995-70A6-46E0-A898-07316B99B7F4}"/>
          </ac:picMkLst>
        </pc:picChg>
      </pc:sldChg>
      <pc:sldChg chg="modSp">
        <pc:chgData name="Anita Kovacevic" userId="e0d61ad8-48a2-4db4-9b8d-6274368732df" providerId="ADAL" clId="{7EEB29F3-3851-498F-9269-86F84EE0AD1D}" dt="2021-09-21T13:41:21.343" v="425" actId="1076"/>
        <pc:sldMkLst>
          <pc:docMk/>
          <pc:sldMk cId="440182334" sldId="1963"/>
        </pc:sldMkLst>
        <pc:spChg chg="mod">
          <ac:chgData name="Anita Kovacevic" userId="e0d61ad8-48a2-4db4-9b8d-6274368732df" providerId="ADAL" clId="{7EEB29F3-3851-498F-9269-86F84EE0AD1D}" dt="2021-09-21T13:41:21.343" v="425" actId="1076"/>
          <ac:spMkLst>
            <pc:docMk/>
            <pc:sldMk cId="440182334" sldId="1963"/>
            <ac:spMk id="2" creationId="{74F7E4D9-BBEC-4354-BEF4-87068C6C7A30}"/>
          </ac:spMkLst>
        </pc:spChg>
        <pc:picChg chg="mod">
          <ac:chgData name="Anita Kovacevic" userId="e0d61ad8-48a2-4db4-9b8d-6274368732df" providerId="ADAL" clId="{7EEB29F3-3851-498F-9269-86F84EE0AD1D}" dt="2021-09-17T07:44:04.746" v="74" actId="1076"/>
          <ac:picMkLst>
            <pc:docMk/>
            <pc:sldMk cId="440182334" sldId="1963"/>
            <ac:picMk id="1026" creationId="{8882E638-2C29-4F50-B6B9-D44029864DCB}"/>
          </ac:picMkLst>
        </pc:picChg>
      </pc:sldChg>
      <pc:sldChg chg="modSp">
        <pc:chgData name="Anita Kovacevic" userId="e0d61ad8-48a2-4db4-9b8d-6274368732df" providerId="ADAL" clId="{7EEB29F3-3851-498F-9269-86F84EE0AD1D}" dt="2021-09-21T13:52:39.075" v="581" actId="1076"/>
        <pc:sldMkLst>
          <pc:docMk/>
          <pc:sldMk cId="267520790" sldId="1964"/>
        </pc:sldMkLst>
        <pc:spChg chg="mod">
          <ac:chgData name="Anita Kovacevic" userId="e0d61ad8-48a2-4db4-9b8d-6274368732df" providerId="ADAL" clId="{7EEB29F3-3851-498F-9269-86F84EE0AD1D}" dt="2021-09-21T13:52:34.964" v="580" actId="113"/>
          <ac:spMkLst>
            <pc:docMk/>
            <pc:sldMk cId="267520790" sldId="1964"/>
            <ac:spMk id="2" creationId="{DDDC9609-580E-40A2-A949-286343FE2C40}"/>
          </ac:spMkLst>
        </pc:spChg>
        <pc:picChg chg="mod">
          <ac:chgData name="Anita Kovacevic" userId="e0d61ad8-48a2-4db4-9b8d-6274368732df" providerId="ADAL" clId="{7EEB29F3-3851-498F-9269-86F84EE0AD1D}" dt="2021-09-21T13:52:39.075" v="581" actId="1076"/>
          <ac:picMkLst>
            <pc:docMk/>
            <pc:sldMk cId="267520790" sldId="1964"/>
            <ac:picMk id="4" creationId="{6E7F9DB0-F4D6-48F8-A04D-77E13F9CAEC3}"/>
          </ac:picMkLst>
        </pc:picChg>
      </pc:sldChg>
      <pc:sldChg chg="modSp">
        <pc:chgData name="Anita Kovacevic" userId="e0d61ad8-48a2-4db4-9b8d-6274368732df" providerId="ADAL" clId="{7EEB29F3-3851-498F-9269-86F84EE0AD1D}" dt="2021-09-21T13:53:02.690" v="586" actId="27636"/>
        <pc:sldMkLst>
          <pc:docMk/>
          <pc:sldMk cId="370777922" sldId="1965"/>
        </pc:sldMkLst>
        <pc:spChg chg="mod">
          <ac:chgData name="Anita Kovacevic" userId="e0d61ad8-48a2-4db4-9b8d-6274368732df" providerId="ADAL" clId="{7EEB29F3-3851-498F-9269-86F84EE0AD1D}" dt="2021-09-21T13:52:53.739" v="583"/>
          <ac:spMkLst>
            <pc:docMk/>
            <pc:sldMk cId="370777922" sldId="1965"/>
            <ac:spMk id="2" creationId="{F86C8A2E-EAA2-4E42-A962-C42710C39E11}"/>
          </ac:spMkLst>
        </pc:spChg>
        <pc:spChg chg="mod">
          <ac:chgData name="Anita Kovacevic" userId="e0d61ad8-48a2-4db4-9b8d-6274368732df" providerId="ADAL" clId="{7EEB29F3-3851-498F-9269-86F84EE0AD1D}" dt="2021-09-21T13:53:02.690" v="586" actId="27636"/>
          <ac:spMkLst>
            <pc:docMk/>
            <pc:sldMk cId="370777922" sldId="1965"/>
            <ac:spMk id="3" creationId="{F1F39AC4-ACB0-477C-AE14-9AAAFDF84331}"/>
          </ac:spMkLst>
        </pc:spChg>
        <pc:picChg chg="mod">
          <ac:chgData name="Anita Kovacevic" userId="e0d61ad8-48a2-4db4-9b8d-6274368732df" providerId="ADAL" clId="{7EEB29F3-3851-498F-9269-86F84EE0AD1D}" dt="2021-09-17T08:34:46.886" v="310" actId="1076"/>
          <ac:picMkLst>
            <pc:docMk/>
            <pc:sldMk cId="370777922" sldId="1965"/>
            <ac:picMk id="1026" creationId="{43E1C973-AECA-4AD9-A567-9E3E165A09CB}"/>
          </ac:picMkLst>
        </pc:picChg>
      </pc:sldChg>
      <pc:sldChg chg="modSp">
        <pc:chgData name="Anita Kovacevic" userId="e0d61ad8-48a2-4db4-9b8d-6274368732df" providerId="ADAL" clId="{7EEB29F3-3851-498F-9269-86F84EE0AD1D}" dt="2021-09-21T13:51:59.980" v="573" actId="1076"/>
        <pc:sldMkLst>
          <pc:docMk/>
          <pc:sldMk cId="4183982073" sldId="1966"/>
        </pc:sldMkLst>
        <pc:spChg chg="mod">
          <ac:chgData name="Anita Kovacevic" userId="e0d61ad8-48a2-4db4-9b8d-6274368732df" providerId="ADAL" clId="{7EEB29F3-3851-498F-9269-86F84EE0AD1D}" dt="2021-09-21T13:51:52.338" v="572" actId="1076"/>
          <ac:spMkLst>
            <pc:docMk/>
            <pc:sldMk cId="4183982073" sldId="1966"/>
            <ac:spMk id="2" creationId="{67E4E9C3-8BCD-4B67-B8D5-F5D27AC42F12}"/>
          </ac:spMkLst>
        </pc:spChg>
        <pc:picChg chg="mod">
          <ac:chgData name="Anita Kovacevic" userId="e0d61ad8-48a2-4db4-9b8d-6274368732df" providerId="ADAL" clId="{7EEB29F3-3851-498F-9269-86F84EE0AD1D}" dt="2021-09-21T13:51:59.980" v="573" actId="1076"/>
          <ac:picMkLst>
            <pc:docMk/>
            <pc:sldMk cId="4183982073" sldId="1966"/>
            <ac:picMk id="1026" creationId="{803D7C10-8764-40F1-B1F6-CE3B35719118}"/>
          </ac:picMkLst>
        </pc:picChg>
      </pc:sldChg>
      <pc:sldChg chg="modSp">
        <pc:chgData name="Anita Kovacevic" userId="e0d61ad8-48a2-4db4-9b8d-6274368732df" providerId="ADAL" clId="{7EEB29F3-3851-498F-9269-86F84EE0AD1D}" dt="2021-09-21T13:51:44.680" v="570" actId="1076"/>
        <pc:sldMkLst>
          <pc:docMk/>
          <pc:sldMk cId="891623619" sldId="1967"/>
        </pc:sldMkLst>
        <pc:spChg chg="mod">
          <ac:chgData name="Anita Kovacevic" userId="e0d61ad8-48a2-4db4-9b8d-6274368732df" providerId="ADAL" clId="{7EEB29F3-3851-498F-9269-86F84EE0AD1D}" dt="2021-09-21T13:51:22.152" v="566"/>
          <ac:spMkLst>
            <pc:docMk/>
            <pc:sldMk cId="891623619" sldId="1967"/>
            <ac:spMk id="2" creationId="{CFAF65B3-3F31-49F7-A2D7-97060A0B3DEF}"/>
          </ac:spMkLst>
        </pc:spChg>
        <pc:spChg chg="mod">
          <ac:chgData name="Anita Kovacevic" userId="e0d61ad8-48a2-4db4-9b8d-6274368732df" providerId="ADAL" clId="{7EEB29F3-3851-498F-9269-86F84EE0AD1D}" dt="2021-09-21T13:51:44.680" v="570" actId="1076"/>
          <ac:spMkLst>
            <pc:docMk/>
            <pc:sldMk cId="891623619" sldId="1967"/>
            <ac:spMk id="3" creationId="{59B14EBF-0276-4B38-86BA-B95E2DAD8554}"/>
          </ac:spMkLst>
        </pc:spChg>
      </pc:sldChg>
      <pc:sldChg chg="modSp">
        <pc:chgData name="Anita Kovacevic" userId="e0d61ad8-48a2-4db4-9b8d-6274368732df" providerId="ADAL" clId="{7EEB29F3-3851-498F-9269-86F84EE0AD1D}" dt="2021-09-21T13:43:36.913" v="472" actId="27636"/>
        <pc:sldMkLst>
          <pc:docMk/>
          <pc:sldMk cId="3768873514" sldId="1971"/>
        </pc:sldMkLst>
        <pc:spChg chg="mod">
          <ac:chgData name="Anita Kovacevic" userId="e0d61ad8-48a2-4db4-9b8d-6274368732df" providerId="ADAL" clId="{7EEB29F3-3851-498F-9269-86F84EE0AD1D}" dt="2021-09-21T13:43:12.953" v="466"/>
          <ac:spMkLst>
            <pc:docMk/>
            <pc:sldMk cId="3768873514" sldId="1971"/>
            <ac:spMk id="2" creationId="{3E5D8049-B0B3-498E-93E3-600866362D24}"/>
          </ac:spMkLst>
        </pc:spChg>
        <pc:spChg chg="mod">
          <ac:chgData name="Anita Kovacevic" userId="e0d61ad8-48a2-4db4-9b8d-6274368732df" providerId="ADAL" clId="{7EEB29F3-3851-498F-9269-86F84EE0AD1D}" dt="2021-09-21T13:43:36.913" v="472" actId="27636"/>
          <ac:spMkLst>
            <pc:docMk/>
            <pc:sldMk cId="3768873514" sldId="1971"/>
            <ac:spMk id="3" creationId="{AFD27F27-DC71-488D-92D4-B63074925AD2}"/>
          </ac:spMkLst>
        </pc:spChg>
      </pc:sldChg>
      <pc:sldChg chg="modSp">
        <pc:chgData name="Anita Kovacevic" userId="e0d61ad8-48a2-4db4-9b8d-6274368732df" providerId="ADAL" clId="{7EEB29F3-3851-498F-9269-86F84EE0AD1D}" dt="2021-09-21T13:56:18.313" v="631" actId="20577"/>
        <pc:sldMkLst>
          <pc:docMk/>
          <pc:sldMk cId="3513459436" sldId="1986"/>
        </pc:sldMkLst>
        <pc:spChg chg="mod">
          <ac:chgData name="Anita Kovacevic" userId="e0d61ad8-48a2-4db4-9b8d-6274368732df" providerId="ADAL" clId="{7EEB29F3-3851-498F-9269-86F84EE0AD1D}" dt="2021-09-21T13:56:06.062" v="624" actId="1076"/>
          <ac:spMkLst>
            <pc:docMk/>
            <pc:sldMk cId="3513459436" sldId="1986"/>
            <ac:spMk id="2" creationId="{A89AB011-8ACC-4F49-9DED-FE0B668B3F2B}"/>
          </ac:spMkLst>
        </pc:spChg>
        <pc:spChg chg="mod">
          <ac:chgData name="Anita Kovacevic" userId="e0d61ad8-48a2-4db4-9b8d-6274368732df" providerId="ADAL" clId="{7EEB29F3-3851-498F-9269-86F84EE0AD1D}" dt="2021-09-21T13:56:18.313" v="631" actId="20577"/>
          <ac:spMkLst>
            <pc:docMk/>
            <pc:sldMk cId="3513459436" sldId="1986"/>
            <ac:spMk id="3" creationId="{42B33330-7F63-4E64-A569-C8995774CE50}"/>
          </ac:spMkLst>
        </pc:spChg>
        <pc:picChg chg="mod">
          <ac:chgData name="Anita Kovacevic" userId="e0d61ad8-48a2-4db4-9b8d-6274368732df" providerId="ADAL" clId="{7EEB29F3-3851-498F-9269-86F84EE0AD1D}" dt="2021-09-17T08:41:09.849" v="378" actId="1076"/>
          <ac:picMkLst>
            <pc:docMk/>
            <pc:sldMk cId="3513459436" sldId="1986"/>
            <ac:picMk id="5" creationId="{6EF61627-1D80-43B1-BB67-D35AA2A49165}"/>
          </ac:picMkLst>
        </pc:picChg>
      </pc:sldChg>
      <pc:sldChg chg="modSp">
        <pc:chgData name="Anita Kovacevic" userId="e0d61ad8-48a2-4db4-9b8d-6274368732df" providerId="ADAL" clId="{7EEB29F3-3851-498F-9269-86F84EE0AD1D}" dt="2021-09-21T13:53:20.168" v="590" actId="948"/>
        <pc:sldMkLst>
          <pc:docMk/>
          <pc:sldMk cId="3528865268" sldId="1987"/>
        </pc:sldMkLst>
        <pc:spChg chg="mod">
          <ac:chgData name="Anita Kovacevic" userId="e0d61ad8-48a2-4db4-9b8d-6274368732df" providerId="ADAL" clId="{7EEB29F3-3851-498F-9269-86F84EE0AD1D}" dt="2021-09-21T13:53:13.048" v="588" actId="1076"/>
          <ac:spMkLst>
            <pc:docMk/>
            <pc:sldMk cId="3528865268" sldId="1987"/>
            <ac:spMk id="2" creationId="{ECEC82DE-6367-4C40-A4F5-51AB86F44847}"/>
          </ac:spMkLst>
        </pc:spChg>
        <pc:spChg chg="mod">
          <ac:chgData name="Anita Kovacevic" userId="e0d61ad8-48a2-4db4-9b8d-6274368732df" providerId="ADAL" clId="{7EEB29F3-3851-498F-9269-86F84EE0AD1D}" dt="2021-09-21T13:53:20.168" v="590" actId="948"/>
          <ac:spMkLst>
            <pc:docMk/>
            <pc:sldMk cId="3528865268" sldId="1987"/>
            <ac:spMk id="3" creationId="{5956BFFA-5170-48B5-BE40-D1A87937FD8E}"/>
          </ac:spMkLst>
        </pc:spChg>
      </pc:sldChg>
      <pc:sldChg chg="modSp">
        <pc:chgData name="Anita Kovacevic" userId="e0d61ad8-48a2-4db4-9b8d-6274368732df" providerId="ADAL" clId="{7EEB29F3-3851-498F-9269-86F84EE0AD1D}" dt="2021-09-21T14:23:10.859" v="659"/>
        <pc:sldMkLst>
          <pc:docMk/>
          <pc:sldMk cId="1039569376" sldId="1988"/>
        </pc:sldMkLst>
        <pc:spChg chg="mod">
          <ac:chgData name="Anita Kovacevic" userId="e0d61ad8-48a2-4db4-9b8d-6274368732df" providerId="ADAL" clId="{7EEB29F3-3851-498F-9269-86F84EE0AD1D}" dt="2021-09-21T13:55:42.842" v="620" actId="1076"/>
          <ac:spMkLst>
            <pc:docMk/>
            <pc:sldMk cId="1039569376" sldId="1988"/>
            <ac:spMk id="3" creationId="{548AB19C-0646-40E8-9FE3-68C7AEECEDF4}"/>
          </ac:spMkLst>
        </pc:spChg>
        <pc:spChg chg="mod">
          <ac:chgData name="Anita Kovacevic" userId="e0d61ad8-48a2-4db4-9b8d-6274368732df" providerId="ADAL" clId="{7EEB29F3-3851-498F-9269-86F84EE0AD1D}" dt="2021-09-21T14:23:10.859" v="659"/>
          <ac:spMkLst>
            <pc:docMk/>
            <pc:sldMk cId="1039569376" sldId="1988"/>
            <ac:spMk id="7" creationId="{1E5014C5-C40E-4AFE-8267-2B7B2C494C54}"/>
          </ac:spMkLst>
        </pc:spChg>
        <pc:spChg chg="mod">
          <ac:chgData name="Anita Kovacevic" userId="e0d61ad8-48a2-4db4-9b8d-6274368732df" providerId="ADAL" clId="{7EEB29F3-3851-498F-9269-86F84EE0AD1D}" dt="2021-09-21T13:55:21.599" v="616" actId="1076"/>
          <ac:spMkLst>
            <pc:docMk/>
            <pc:sldMk cId="1039569376" sldId="1988"/>
            <ac:spMk id="11" creationId="{1B656D29-5132-4423-8389-C9F22E9379D2}"/>
          </ac:spMkLst>
        </pc:spChg>
        <pc:picChg chg="mod">
          <ac:chgData name="Anita Kovacevic" userId="e0d61ad8-48a2-4db4-9b8d-6274368732df" providerId="ADAL" clId="{7EEB29F3-3851-498F-9269-86F84EE0AD1D}" dt="2021-09-21T13:55:54.302" v="622" actId="1076"/>
          <ac:picMkLst>
            <pc:docMk/>
            <pc:sldMk cId="1039569376" sldId="1988"/>
            <ac:picMk id="8" creationId="{3C51D942-A6F5-45D8-A9A2-BAEA194F40E3}"/>
          </ac:picMkLst>
        </pc:picChg>
      </pc:sldChg>
      <pc:sldChg chg="modSp">
        <pc:chgData name="Anita Kovacevic" userId="e0d61ad8-48a2-4db4-9b8d-6274368732df" providerId="ADAL" clId="{7EEB29F3-3851-498F-9269-86F84EE0AD1D}" dt="2021-09-21T13:55:10.362" v="613" actId="1076"/>
        <pc:sldMkLst>
          <pc:docMk/>
          <pc:sldMk cId="3332961181" sldId="1990"/>
        </pc:sldMkLst>
        <pc:spChg chg="mod">
          <ac:chgData name="Anita Kovacevic" userId="e0d61ad8-48a2-4db4-9b8d-6274368732df" providerId="ADAL" clId="{7EEB29F3-3851-498F-9269-86F84EE0AD1D}" dt="2021-09-21T13:55:10.362" v="613" actId="1076"/>
          <ac:spMkLst>
            <pc:docMk/>
            <pc:sldMk cId="3332961181" sldId="1990"/>
            <ac:spMk id="6" creationId="{B1010072-A118-4909-A8CF-E23793D7E994}"/>
          </ac:spMkLst>
        </pc:spChg>
        <pc:spChg chg="mod">
          <ac:chgData name="Anita Kovacevic" userId="e0d61ad8-48a2-4db4-9b8d-6274368732df" providerId="ADAL" clId="{7EEB29F3-3851-498F-9269-86F84EE0AD1D}" dt="2021-09-21T13:54:41.656" v="607" actId="1076"/>
          <ac:spMkLst>
            <pc:docMk/>
            <pc:sldMk cId="3332961181" sldId="1990"/>
            <ac:spMk id="7" creationId="{C59BEE91-6AD9-4A1E-AADD-C613FE7B3A6B}"/>
          </ac:spMkLst>
        </pc:spChg>
        <pc:picChg chg="mod">
          <ac:chgData name="Anita Kovacevic" userId="e0d61ad8-48a2-4db4-9b8d-6274368732df" providerId="ADAL" clId="{7EEB29F3-3851-498F-9269-86F84EE0AD1D}" dt="2021-09-21T13:54:50.233" v="609" actId="1076"/>
          <ac:picMkLst>
            <pc:docMk/>
            <pc:sldMk cId="3332961181" sldId="1990"/>
            <ac:picMk id="8" creationId="{3BB79A2F-FB59-4ED2-817E-FB69A8BCFBC7}"/>
          </ac:picMkLst>
        </pc:picChg>
        <pc:picChg chg="mod">
          <ac:chgData name="Anita Kovacevic" userId="e0d61ad8-48a2-4db4-9b8d-6274368732df" providerId="ADAL" clId="{7EEB29F3-3851-498F-9269-86F84EE0AD1D}" dt="2021-09-17T08:37:19.333" v="349" actId="1076"/>
          <ac:picMkLst>
            <pc:docMk/>
            <pc:sldMk cId="3332961181" sldId="1990"/>
            <ac:picMk id="2050" creationId="{D6E05C77-8396-42BD-A5BD-2E8DF4821ECE}"/>
          </ac:picMkLst>
        </pc:picChg>
      </pc:sldChg>
      <pc:sldChg chg="modSp">
        <pc:chgData name="Anita Kovacevic" userId="e0d61ad8-48a2-4db4-9b8d-6274368732df" providerId="ADAL" clId="{7EEB29F3-3851-498F-9269-86F84EE0AD1D}" dt="2021-09-21T13:54:25.842" v="605" actId="207"/>
        <pc:sldMkLst>
          <pc:docMk/>
          <pc:sldMk cId="3409299838" sldId="1991"/>
        </pc:sldMkLst>
        <pc:spChg chg="mod">
          <ac:chgData name="Anita Kovacevic" userId="e0d61ad8-48a2-4db4-9b8d-6274368732df" providerId="ADAL" clId="{7EEB29F3-3851-498F-9269-86F84EE0AD1D}" dt="2021-09-21T13:54:25.842" v="605" actId="207"/>
          <ac:spMkLst>
            <pc:docMk/>
            <pc:sldMk cId="3409299838" sldId="1991"/>
            <ac:spMk id="3" creationId="{DD8B6790-46E3-4445-96D3-BDD9FAFE06E7}"/>
          </ac:spMkLst>
        </pc:spChg>
        <pc:spChg chg="mod">
          <ac:chgData name="Anita Kovacevic" userId="e0d61ad8-48a2-4db4-9b8d-6274368732df" providerId="ADAL" clId="{7EEB29F3-3851-498F-9269-86F84EE0AD1D}" dt="2021-09-21T13:53:56.257" v="600"/>
          <ac:spMkLst>
            <pc:docMk/>
            <pc:sldMk cId="3409299838" sldId="1991"/>
            <ac:spMk id="6" creationId="{A3053D7A-B216-459A-A423-2AD4313CB3E9}"/>
          </ac:spMkLst>
        </pc:spChg>
        <pc:picChg chg="mod">
          <ac:chgData name="Anita Kovacevic" userId="e0d61ad8-48a2-4db4-9b8d-6274368732df" providerId="ADAL" clId="{7EEB29F3-3851-498F-9269-86F84EE0AD1D}" dt="2021-09-21T13:54:02.894" v="602" actId="1076"/>
          <ac:picMkLst>
            <pc:docMk/>
            <pc:sldMk cId="3409299838" sldId="1991"/>
            <ac:picMk id="7" creationId="{E98BB8C6-08F8-4CDB-A93D-59A7938871E9}"/>
          </ac:picMkLst>
        </pc:picChg>
      </pc:sldChg>
      <pc:sldChg chg="modSp">
        <pc:chgData name="Anita Kovacevic" userId="e0d61ad8-48a2-4db4-9b8d-6274368732df" providerId="ADAL" clId="{7EEB29F3-3851-498F-9269-86F84EE0AD1D}" dt="2021-09-21T13:52:24.689" v="577" actId="20577"/>
        <pc:sldMkLst>
          <pc:docMk/>
          <pc:sldMk cId="1118159451" sldId="1992"/>
        </pc:sldMkLst>
        <pc:spChg chg="mod">
          <ac:chgData name="Anita Kovacevic" userId="e0d61ad8-48a2-4db4-9b8d-6274368732df" providerId="ADAL" clId="{7EEB29F3-3851-498F-9269-86F84EE0AD1D}" dt="2021-09-21T13:52:10.552" v="575"/>
          <ac:spMkLst>
            <pc:docMk/>
            <pc:sldMk cId="1118159451" sldId="1992"/>
            <ac:spMk id="2" creationId="{A89AB011-8ACC-4F49-9DED-FE0B668B3F2B}"/>
          </ac:spMkLst>
        </pc:spChg>
        <pc:spChg chg="mod">
          <ac:chgData name="Anita Kovacevic" userId="e0d61ad8-48a2-4db4-9b8d-6274368732df" providerId="ADAL" clId="{7EEB29F3-3851-498F-9269-86F84EE0AD1D}" dt="2021-09-21T13:52:24.689" v="577" actId="20577"/>
          <ac:spMkLst>
            <pc:docMk/>
            <pc:sldMk cId="1118159451" sldId="1992"/>
            <ac:spMk id="3" creationId="{42B33330-7F63-4E64-A569-C8995774CE50}"/>
          </ac:spMkLst>
        </pc:spChg>
        <pc:picChg chg="mod">
          <ac:chgData name="Anita Kovacevic" userId="e0d61ad8-48a2-4db4-9b8d-6274368732df" providerId="ADAL" clId="{7EEB29F3-3851-498F-9269-86F84EE0AD1D}" dt="2021-09-17T08:27:38.014" v="273" actId="1076"/>
          <ac:picMkLst>
            <pc:docMk/>
            <pc:sldMk cId="1118159451" sldId="1992"/>
            <ac:picMk id="5" creationId="{6EF61627-1D80-43B1-BB67-D35AA2A49165}"/>
          </ac:picMkLst>
        </pc:picChg>
      </pc:sldChg>
      <pc:sldChg chg="modSp">
        <pc:chgData name="Anita Kovacevic" userId="e0d61ad8-48a2-4db4-9b8d-6274368732df" providerId="ADAL" clId="{7EEB29F3-3851-498F-9269-86F84EE0AD1D}" dt="2021-09-17T08:20:03.347" v="241" actId="1076"/>
        <pc:sldMkLst>
          <pc:docMk/>
          <pc:sldMk cId="640897444" sldId="1993"/>
        </pc:sldMkLst>
        <pc:picChg chg="mod">
          <ac:chgData name="Anita Kovacevic" userId="e0d61ad8-48a2-4db4-9b8d-6274368732df" providerId="ADAL" clId="{7EEB29F3-3851-498F-9269-86F84EE0AD1D}" dt="2021-09-17T08:20:03.347" v="241" actId="1076"/>
          <ac:picMkLst>
            <pc:docMk/>
            <pc:sldMk cId="640897444" sldId="1993"/>
            <ac:picMk id="5" creationId="{0650666B-3ECE-4DD0-8FA7-B502222A9F68}"/>
          </ac:picMkLst>
        </pc:picChg>
      </pc:sldChg>
      <pc:sldChg chg="modSp">
        <pc:chgData name="Anita Kovacevic" userId="e0d61ad8-48a2-4db4-9b8d-6274368732df" providerId="ADAL" clId="{7EEB29F3-3851-498F-9269-86F84EE0AD1D}" dt="2021-09-21T13:49:58.903" v="548" actId="948"/>
        <pc:sldMkLst>
          <pc:docMk/>
          <pc:sldMk cId="34143601" sldId="1994"/>
        </pc:sldMkLst>
        <pc:spChg chg="mod">
          <ac:chgData name="Anita Kovacevic" userId="e0d61ad8-48a2-4db4-9b8d-6274368732df" providerId="ADAL" clId="{7EEB29F3-3851-498F-9269-86F84EE0AD1D}" dt="2021-09-21T13:49:39.042" v="543" actId="1076"/>
          <ac:spMkLst>
            <pc:docMk/>
            <pc:sldMk cId="34143601" sldId="1994"/>
            <ac:spMk id="2" creationId="{D575EBEB-24FB-41DA-8F95-D8808BECC72D}"/>
          </ac:spMkLst>
        </pc:spChg>
        <pc:spChg chg="mod">
          <ac:chgData name="Anita Kovacevic" userId="e0d61ad8-48a2-4db4-9b8d-6274368732df" providerId="ADAL" clId="{7EEB29F3-3851-498F-9269-86F84EE0AD1D}" dt="2021-09-21T13:49:58.903" v="548" actId="948"/>
          <ac:spMkLst>
            <pc:docMk/>
            <pc:sldMk cId="34143601" sldId="1994"/>
            <ac:spMk id="4" creationId="{318E8EEF-9DD1-4A36-9E17-2380EB915B25}"/>
          </ac:spMkLst>
        </pc:spChg>
      </pc:sldChg>
      <pc:sldChg chg="modSp">
        <pc:chgData name="Anita Kovacevic" userId="e0d61ad8-48a2-4db4-9b8d-6274368732df" providerId="ADAL" clId="{7EEB29F3-3851-498F-9269-86F84EE0AD1D}" dt="2021-09-21T14:22:55.726" v="658"/>
        <pc:sldMkLst>
          <pc:docMk/>
          <pc:sldMk cId="3559610379" sldId="1995"/>
        </pc:sldMkLst>
        <pc:spChg chg="mod">
          <ac:chgData name="Anita Kovacevic" userId="e0d61ad8-48a2-4db4-9b8d-6274368732df" providerId="ADAL" clId="{7EEB29F3-3851-498F-9269-86F84EE0AD1D}" dt="2021-09-21T14:22:55.726" v="658"/>
          <ac:spMkLst>
            <pc:docMk/>
            <pc:sldMk cId="3559610379" sldId="1995"/>
            <ac:spMk id="2" creationId="{D575EBEB-24FB-41DA-8F95-D8808BECC72D}"/>
          </ac:spMkLst>
        </pc:spChg>
        <pc:spChg chg="mod">
          <ac:chgData name="Anita Kovacevic" userId="e0d61ad8-48a2-4db4-9b8d-6274368732df" providerId="ADAL" clId="{7EEB29F3-3851-498F-9269-86F84EE0AD1D}" dt="2021-09-21T13:50:20.505" v="553" actId="14100"/>
          <ac:spMkLst>
            <pc:docMk/>
            <pc:sldMk cId="3559610379" sldId="1995"/>
            <ac:spMk id="4" creationId="{318E8EEF-9DD1-4A36-9E17-2380EB915B25}"/>
          </ac:spMkLst>
        </pc:spChg>
      </pc:sldChg>
      <pc:sldChg chg="modSp">
        <pc:chgData name="Anita Kovacevic" userId="e0d61ad8-48a2-4db4-9b8d-6274368732df" providerId="ADAL" clId="{7EEB29F3-3851-498F-9269-86F84EE0AD1D}" dt="2021-09-21T13:50:43.796" v="558" actId="1076"/>
        <pc:sldMkLst>
          <pc:docMk/>
          <pc:sldMk cId="3353775513" sldId="1996"/>
        </pc:sldMkLst>
        <pc:spChg chg="mod">
          <ac:chgData name="Anita Kovacevic" userId="e0d61ad8-48a2-4db4-9b8d-6274368732df" providerId="ADAL" clId="{7EEB29F3-3851-498F-9269-86F84EE0AD1D}" dt="2021-09-21T13:50:43.796" v="558" actId="1076"/>
          <ac:spMkLst>
            <pc:docMk/>
            <pc:sldMk cId="3353775513" sldId="1996"/>
            <ac:spMk id="2" creationId="{A89AB011-8ACC-4F49-9DED-FE0B668B3F2B}"/>
          </ac:spMkLst>
        </pc:spChg>
        <pc:spChg chg="mod">
          <ac:chgData name="Anita Kovacevic" userId="e0d61ad8-48a2-4db4-9b8d-6274368732df" providerId="ADAL" clId="{7EEB29F3-3851-498F-9269-86F84EE0AD1D}" dt="2021-09-21T13:50:37.837" v="556" actId="948"/>
          <ac:spMkLst>
            <pc:docMk/>
            <pc:sldMk cId="3353775513" sldId="1996"/>
            <ac:spMk id="3" creationId="{42B33330-7F63-4E64-A569-C8995774CE50}"/>
          </ac:spMkLst>
        </pc:spChg>
        <pc:picChg chg="mod">
          <ac:chgData name="Anita Kovacevic" userId="e0d61ad8-48a2-4db4-9b8d-6274368732df" providerId="ADAL" clId="{7EEB29F3-3851-498F-9269-86F84EE0AD1D}" dt="2021-09-17T08:22:37.138" v="254" actId="1076"/>
          <ac:picMkLst>
            <pc:docMk/>
            <pc:sldMk cId="3353775513" sldId="1996"/>
            <ac:picMk id="1030" creationId="{771F3995-70A6-46E0-A898-07316B99B7F4}"/>
          </ac:picMkLst>
        </pc:picChg>
      </pc:sldChg>
      <pc:sldChg chg="modSp">
        <pc:chgData name="Anita Kovacevic" userId="e0d61ad8-48a2-4db4-9b8d-6274368732df" providerId="ADAL" clId="{7EEB29F3-3851-498F-9269-86F84EE0AD1D}" dt="2021-09-21T13:51:14.932" v="564" actId="1076"/>
        <pc:sldMkLst>
          <pc:docMk/>
          <pc:sldMk cId="561223801" sldId="1997"/>
        </pc:sldMkLst>
        <pc:spChg chg="mod">
          <ac:chgData name="Anita Kovacevic" userId="e0d61ad8-48a2-4db4-9b8d-6274368732df" providerId="ADAL" clId="{7EEB29F3-3851-498F-9269-86F84EE0AD1D}" dt="2021-09-21T13:51:14.932" v="564" actId="1076"/>
          <ac:spMkLst>
            <pc:docMk/>
            <pc:sldMk cId="561223801" sldId="1997"/>
            <ac:spMk id="2" creationId="{C9EF9EB7-78D6-42D0-9620-466D9F1033CF}"/>
          </ac:spMkLst>
        </pc:spChg>
        <pc:spChg chg="mod">
          <ac:chgData name="Anita Kovacevic" userId="e0d61ad8-48a2-4db4-9b8d-6274368732df" providerId="ADAL" clId="{7EEB29F3-3851-498F-9269-86F84EE0AD1D}" dt="2021-09-21T13:51:12.209" v="563" actId="1076"/>
          <ac:spMkLst>
            <pc:docMk/>
            <pc:sldMk cId="561223801" sldId="1997"/>
            <ac:spMk id="3" creationId="{9789FAB9-9495-4442-809B-B7C0B2865F65}"/>
          </ac:spMkLst>
        </pc:spChg>
      </pc:sldChg>
      <pc:sldChg chg="modSp">
        <pc:chgData name="Anita Kovacevic" userId="e0d61ad8-48a2-4db4-9b8d-6274368732df" providerId="ADAL" clId="{7EEB29F3-3851-498F-9269-86F84EE0AD1D}" dt="2021-09-21T13:45:49.952" v="503" actId="1076"/>
        <pc:sldMkLst>
          <pc:docMk/>
          <pc:sldMk cId="686079295" sldId="1998"/>
        </pc:sldMkLst>
        <pc:spChg chg="mod">
          <ac:chgData name="Anita Kovacevic" userId="e0d61ad8-48a2-4db4-9b8d-6274368732df" providerId="ADAL" clId="{7EEB29F3-3851-498F-9269-86F84EE0AD1D}" dt="2021-09-21T13:45:39.783" v="500"/>
          <ac:spMkLst>
            <pc:docMk/>
            <pc:sldMk cId="686079295" sldId="1998"/>
            <ac:spMk id="2" creationId="{38F3D031-1339-4756-A982-E891C21B63A3}"/>
          </ac:spMkLst>
        </pc:spChg>
        <pc:spChg chg="mod">
          <ac:chgData name="Anita Kovacevic" userId="e0d61ad8-48a2-4db4-9b8d-6274368732df" providerId="ADAL" clId="{7EEB29F3-3851-498F-9269-86F84EE0AD1D}" dt="2021-09-21T13:45:48.339" v="502" actId="948"/>
          <ac:spMkLst>
            <pc:docMk/>
            <pc:sldMk cId="686079295" sldId="1998"/>
            <ac:spMk id="3" creationId="{9295DBEE-3595-4167-900F-51CB450107EA}"/>
          </ac:spMkLst>
        </pc:spChg>
        <pc:picChg chg="mod">
          <ac:chgData name="Anita Kovacevic" userId="e0d61ad8-48a2-4db4-9b8d-6274368732df" providerId="ADAL" clId="{7EEB29F3-3851-498F-9269-86F84EE0AD1D}" dt="2021-09-21T13:45:49.952" v="503" actId="1076"/>
          <ac:picMkLst>
            <pc:docMk/>
            <pc:sldMk cId="686079295" sldId="1998"/>
            <ac:picMk id="6" creationId="{83F56AF0-AAEB-4262-88FC-264D57AEF350}"/>
          </ac:picMkLst>
        </pc:picChg>
      </pc:sldChg>
      <pc:sldChg chg="modSp">
        <pc:chgData name="Anita Kovacevic" userId="e0d61ad8-48a2-4db4-9b8d-6274368732df" providerId="ADAL" clId="{7EEB29F3-3851-498F-9269-86F84EE0AD1D}" dt="2021-09-21T13:45:11.446" v="492" actId="1076"/>
        <pc:sldMkLst>
          <pc:docMk/>
          <pc:sldMk cId="3508800482" sldId="1999"/>
        </pc:sldMkLst>
        <pc:spChg chg="mod">
          <ac:chgData name="Anita Kovacevic" userId="e0d61ad8-48a2-4db4-9b8d-6274368732df" providerId="ADAL" clId="{7EEB29F3-3851-498F-9269-86F84EE0AD1D}" dt="2021-09-21T13:45:08.903" v="491" actId="1076"/>
          <ac:spMkLst>
            <pc:docMk/>
            <pc:sldMk cId="3508800482" sldId="1999"/>
            <ac:spMk id="3" creationId="{A6850EC7-A23E-4D19-9135-B23474D679DF}"/>
          </ac:spMkLst>
        </pc:spChg>
        <pc:spChg chg="mod">
          <ac:chgData name="Anita Kovacevic" userId="e0d61ad8-48a2-4db4-9b8d-6274368732df" providerId="ADAL" clId="{7EEB29F3-3851-498F-9269-86F84EE0AD1D}" dt="2021-09-21T13:45:11.446" v="492" actId="1076"/>
          <ac:spMkLst>
            <pc:docMk/>
            <pc:sldMk cId="3508800482" sldId="1999"/>
            <ac:spMk id="9" creationId="{77855022-CABC-45C6-B69E-714B960A45EC}"/>
          </ac:spMkLst>
        </pc:spChg>
      </pc:sldChg>
      <pc:sldChg chg="modSp">
        <pc:chgData name="Anita Kovacevic" userId="e0d61ad8-48a2-4db4-9b8d-6274368732df" providerId="ADAL" clId="{7EEB29F3-3851-498F-9269-86F84EE0AD1D}" dt="2021-09-21T13:45:15.048" v="493" actId="1076"/>
        <pc:sldMkLst>
          <pc:docMk/>
          <pc:sldMk cId="2933609763" sldId="2000"/>
        </pc:sldMkLst>
        <pc:spChg chg="mod">
          <ac:chgData name="Anita Kovacevic" userId="e0d61ad8-48a2-4db4-9b8d-6274368732df" providerId="ADAL" clId="{7EEB29F3-3851-498F-9269-86F84EE0AD1D}" dt="2021-09-21T13:45:15.048" v="493" actId="1076"/>
          <ac:spMkLst>
            <pc:docMk/>
            <pc:sldMk cId="2933609763" sldId="2000"/>
            <ac:spMk id="3" creationId="{A6850EC7-A23E-4D19-9135-B23474D679DF}"/>
          </ac:spMkLst>
        </pc:spChg>
      </pc:sldChg>
      <pc:sldChg chg="modSp">
        <pc:chgData name="Anita Kovacevic" userId="e0d61ad8-48a2-4db4-9b8d-6274368732df" providerId="ADAL" clId="{7EEB29F3-3851-498F-9269-86F84EE0AD1D}" dt="2021-09-21T13:45:05.195" v="490" actId="1076"/>
        <pc:sldMkLst>
          <pc:docMk/>
          <pc:sldMk cId="2109571968" sldId="2001"/>
        </pc:sldMkLst>
        <pc:spChg chg="mod">
          <ac:chgData name="Anita Kovacevic" userId="e0d61ad8-48a2-4db4-9b8d-6274368732df" providerId="ADAL" clId="{7EEB29F3-3851-498F-9269-86F84EE0AD1D}" dt="2021-09-21T13:45:02.747" v="489" actId="1076"/>
          <ac:spMkLst>
            <pc:docMk/>
            <pc:sldMk cId="2109571968" sldId="2001"/>
            <ac:spMk id="3" creationId="{A6850EC7-A23E-4D19-9135-B23474D679DF}"/>
          </ac:spMkLst>
        </pc:spChg>
        <pc:spChg chg="mod">
          <ac:chgData name="Anita Kovacevic" userId="e0d61ad8-48a2-4db4-9b8d-6274368732df" providerId="ADAL" clId="{7EEB29F3-3851-498F-9269-86F84EE0AD1D}" dt="2021-09-21T13:44:55.949" v="487" actId="1076"/>
          <ac:spMkLst>
            <pc:docMk/>
            <pc:sldMk cId="2109571968" sldId="2001"/>
            <ac:spMk id="5" creationId="{6EE1C7DD-2BED-43EA-8AA9-C1752B3DF740}"/>
          </ac:spMkLst>
        </pc:spChg>
        <pc:spChg chg="mod">
          <ac:chgData name="Anita Kovacevic" userId="e0d61ad8-48a2-4db4-9b8d-6274368732df" providerId="ADAL" clId="{7EEB29F3-3851-498F-9269-86F84EE0AD1D}" dt="2021-09-21T13:44:58.685" v="488" actId="1076"/>
          <ac:spMkLst>
            <pc:docMk/>
            <pc:sldMk cId="2109571968" sldId="2001"/>
            <ac:spMk id="6" creationId="{F01004C7-D946-4B36-8061-1D8118714A4A}"/>
          </ac:spMkLst>
        </pc:spChg>
        <pc:spChg chg="mod">
          <ac:chgData name="Anita Kovacevic" userId="e0d61ad8-48a2-4db4-9b8d-6274368732df" providerId="ADAL" clId="{7EEB29F3-3851-498F-9269-86F84EE0AD1D}" dt="2021-09-21T13:44:50.347" v="485" actId="1076"/>
          <ac:spMkLst>
            <pc:docMk/>
            <pc:sldMk cId="2109571968" sldId="2001"/>
            <ac:spMk id="7" creationId="{29CCCE5E-F29B-49F4-B0CB-8F951474D00E}"/>
          </ac:spMkLst>
        </pc:spChg>
        <pc:spChg chg="mod">
          <ac:chgData name="Anita Kovacevic" userId="e0d61ad8-48a2-4db4-9b8d-6274368732df" providerId="ADAL" clId="{7EEB29F3-3851-498F-9269-86F84EE0AD1D}" dt="2021-09-21T13:45:05.195" v="490" actId="1076"/>
          <ac:spMkLst>
            <pc:docMk/>
            <pc:sldMk cId="2109571968" sldId="2001"/>
            <ac:spMk id="9" creationId="{77855022-CABC-45C6-B69E-714B960A45EC}"/>
          </ac:spMkLst>
        </pc:spChg>
      </pc:sldChg>
      <pc:sldChg chg="modSp">
        <pc:chgData name="Anita Kovacevic" userId="e0d61ad8-48a2-4db4-9b8d-6274368732df" providerId="ADAL" clId="{7EEB29F3-3851-498F-9269-86F84EE0AD1D}" dt="2021-09-21T14:22:37.270" v="654" actId="1076"/>
        <pc:sldMkLst>
          <pc:docMk/>
          <pc:sldMk cId="3308248932" sldId="2002"/>
        </pc:sldMkLst>
        <pc:spChg chg="mod">
          <ac:chgData name="Anita Kovacevic" userId="e0d61ad8-48a2-4db4-9b8d-6274368732df" providerId="ADAL" clId="{7EEB29F3-3851-498F-9269-86F84EE0AD1D}" dt="2021-09-21T14:22:37.270" v="654" actId="1076"/>
          <ac:spMkLst>
            <pc:docMk/>
            <pc:sldMk cId="3308248932" sldId="2002"/>
            <ac:spMk id="2" creationId="{A89AB011-8ACC-4F49-9DED-FE0B668B3F2B}"/>
          </ac:spMkLst>
        </pc:spChg>
        <pc:spChg chg="mod">
          <ac:chgData name="Anita Kovacevic" userId="e0d61ad8-48a2-4db4-9b8d-6274368732df" providerId="ADAL" clId="{7EEB29F3-3851-498F-9269-86F84EE0AD1D}" dt="2021-09-21T13:47:45.066" v="519" actId="20577"/>
          <ac:spMkLst>
            <pc:docMk/>
            <pc:sldMk cId="3308248932" sldId="2002"/>
            <ac:spMk id="3" creationId="{42B33330-7F63-4E64-A569-C8995774CE50}"/>
          </ac:spMkLst>
        </pc:spChg>
        <pc:picChg chg="mod">
          <ac:chgData name="Anita Kovacevic" userId="e0d61ad8-48a2-4db4-9b8d-6274368732df" providerId="ADAL" clId="{7EEB29F3-3851-498F-9269-86F84EE0AD1D}" dt="2021-09-17T07:52:36.233" v="159" actId="1076"/>
          <ac:picMkLst>
            <pc:docMk/>
            <pc:sldMk cId="3308248932" sldId="2002"/>
            <ac:picMk id="1030" creationId="{771F3995-70A6-46E0-A898-07316B99B7F4}"/>
          </ac:picMkLst>
        </pc:picChg>
      </pc:sldChg>
      <pc:sldChg chg="modSp">
        <pc:chgData name="Anita Kovacevic" userId="e0d61ad8-48a2-4db4-9b8d-6274368732df" providerId="ADAL" clId="{7EEB29F3-3851-498F-9269-86F84EE0AD1D}" dt="2021-09-21T13:48:02.544" v="525" actId="27636"/>
        <pc:sldMkLst>
          <pc:docMk/>
          <pc:sldMk cId="3909618152" sldId="2003"/>
        </pc:sldMkLst>
        <pc:spChg chg="mod">
          <ac:chgData name="Anita Kovacevic" userId="e0d61ad8-48a2-4db4-9b8d-6274368732df" providerId="ADAL" clId="{7EEB29F3-3851-498F-9269-86F84EE0AD1D}" dt="2021-09-21T13:48:02.544" v="525" actId="27636"/>
          <ac:spMkLst>
            <pc:docMk/>
            <pc:sldMk cId="3909618152" sldId="2003"/>
            <ac:spMk id="3" creationId="{3341070E-C88C-4C62-86F8-4F78EEF56111}"/>
          </ac:spMkLst>
        </pc:spChg>
        <pc:spChg chg="mod">
          <ac:chgData name="Anita Kovacevic" userId="e0d61ad8-48a2-4db4-9b8d-6274368732df" providerId="ADAL" clId="{7EEB29F3-3851-498F-9269-86F84EE0AD1D}" dt="2021-09-21T13:47:52.664" v="521" actId="1076"/>
          <ac:spMkLst>
            <pc:docMk/>
            <pc:sldMk cId="3909618152" sldId="2003"/>
            <ac:spMk id="4" creationId="{A4BCB3F4-32AC-4C19-87D7-BCD2134B6ADA}"/>
          </ac:spMkLst>
        </pc:spChg>
        <pc:picChg chg="mod">
          <ac:chgData name="Anita Kovacevic" userId="e0d61ad8-48a2-4db4-9b8d-6274368732df" providerId="ADAL" clId="{7EEB29F3-3851-498F-9269-86F84EE0AD1D}" dt="2021-09-21T13:47:56.640" v="523" actId="1076"/>
          <ac:picMkLst>
            <pc:docMk/>
            <pc:sldMk cId="3909618152" sldId="2003"/>
            <ac:picMk id="5" creationId="{1CFEA545-6EC6-4751-B28E-AB386FD35CEB}"/>
          </ac:picMkLst>
        </pc:picChg>
      </pc:sldChg>
      <pc:sldChg chg="modSp">
        <pc:chgData name="Anita Kovacevic" userId="e0d61ad8-48a2-4db4-9b8d-6274368732df" providerId="ADAL" clId="{7EEB29F3-3851-498F-9269-86F84EE0AD1D}" dt="2021-09-21T14:22:49.193" v="657"/>
        <pc:sldMkLst>
          <pc:docMk/>
          <pc:sldMk cId="145135393" sldId="2004"/>
        </pc:sldMkLst>
        <pc:spChg chg="mod">
          <ac:chgData name="Anita Kovacevic" userId="e0d61ad8-48a2-4db4-9b8d-6274368732df" providerId="ADAL" clId="{7EEB29F3-3851-498F-9269-86F84EE0AD1D}" dt="2021-09-21T14:22:49.193" v="657"/>
          <ac:spMkLst>
            <pc:docMk/>
            <pc:sldMk cId="145135393" sldId="2004"/>
            <ac:spMk id="2" creationId="{5DEC7C66-A235-4323-917A-551F8CD928F7}"/>
          </ac:spMkLst>
        </pc:spChg>
        <pc:spChg chg="mod">
          <ac:chgData name="Anita Kovacevic" userId="e0d61ad8-48a2-4db4-9b8d-6274368732df" providerId="ADAL" clId="{7EEB29F3-3851-498F-9269-86F84EE0AD1D}" dt="2021-09-21T13:48:41.202" v="531" actId="27636"/>
          <ac:spMkLst>
            <pc:docMk/>
            <pc:sldMk cId="145135393" sldId="2004"/>
            <ac:spMk id="3" creationId="{F3D4CE6F-E1EF-4858-A1C4-CBCA1C3D025D}"/>
          </ac:spMkLst>
        </pc:spChg>
      </pc:sldChg>
      <pc:sldChg chg="modSp">
        <pc:chgData name="Anita Kovacevic" userId="e0d61ad8-48a2-4db4-9b8d-6274368732df" providerId="ADAL" clId="{7EEB29F3-3851-498F-9269-86F84EE0AD1D}" dt="2021-09-21T13:49:10.108" v="537" actId="2711"/>
        <pc:sldMkLst>
          <pc:docMk/>
          <pc:sldMk cId="336944329" sldId="2005"/>
        </pc:sldMkLst>
        <pc:spChg chg="mod">
          <ac:chgData name="Anita Kovacevic" userId="e0d61ad8-48a2-4db4-9b8d-6274368732df" providerId="ADAL" clId="{7EEB29F3-3851-498F-9269-86F84EE0AD1D}" dt="2021-09-21T13:49:10.108" v="537" actId="2711"/>
          <ac:spMkLst>
            <pc:docMk/>
            <pc:sldMk cId="336944329" sldId="2005"/>
            <ac:spMk id="3" creationId="{F3D4CE6F-E1EF-4858-A1C4-CBCA1C3D025D}"/>
          </ac:spMkLst>
        </pc:spChg>
        <pc:spChg chg="mod">
          <ac:chgData name="Anita Kovacevic" userId="e0d61ad8-48a2-4db4-9b8d-6274368732df" providerId="ADAL" clId="{7EEB29F3-3851-498F-9269-86F84EE0AD1D}" dt="2021-09-21T13:48:52.490" v="534"/>
          <ac:spMkLst>
            <pc:docMk/>
            <pc:sldMk cId="336944329" sldId="2005"/>
            <ac:spMk id="6" creationId="{7247B4D8-0EB2-4F87-89DB-4965416C8B7E}"/>
          </ac:spMkLst>
        </pc:spChg>
        <pc:picChg chg="mod">
          <ac:chgData name="Anita Kovacevic" userId="e0d61ad8-48a2-4db4-9b8d-6274368732df" providerId="ADAL" clId="{7EEB29F3-3851-498F-9269-86F84EE0AD1D}" dt="2021-09-17T08:08:18.161" v="210" actId="1076"/>
          <ac:picMkLst>
            <pc:docMk/>
            <pc:sldMk cId="336944329" sldId="2005"/>
            <ac:picMk id="7" creationId="{1E8B7218-AAE1-4185-944C-C39D0E75190C}"/>
          </ac:picMkLst>
        </pc:picChg>
      </pc:sldChg>
      <pc:sldChg chg="modSp">
        <pc:chgData name="Anita Kovacevic" userId="e0d61ad8-48a2-4db4-9b8d-6274368732df" providerId="ADAL" clId="{7EEB29F3-3851-498F-9269-86F84EE0AD1D}" dt="2021-09-21T13:44:24.341" v="483" actId="1076"/>
        <pc:sldMkLst>
          <pc:docMk/>
          <pc:sldMk cId="499604255" sldId="2006"/>
        </pc:sldMkLst>
        <pc:spChg chg="mod">
          <ac:chgData name="Anita Kovacevic" userId="e0d61ad8-48a2-4db4-9b8d-6274368732df" providerId="ADAL" clId="{7EEB29F3-3851-498F-9269-86F84EE0AD1D}" dt="2021-09-21T13:44:22.439" v="481" actId="1076"/>
          <ac:spMkLst>
            <pc:docMk/>
            <pc:sldMk cId="499604255" sldId="2006"/>
            <ac:spMk id="2" creationId="{80552569-F252-45EE-AEC1-1761C4FC9315}"/>
          </ac:spMkLst>
        </pc:spChg>
        <pc:spChg chg="mod">
          <ac:chgData name="Anita Kovacevic" userId="e0d61ad8-48a2-4db4-9b8d-6274368732df" providerId="ADAL" clId="{7EEB29F3-3851-498F-9269-86F84EE0AD1D}" dt="2021-09-17T07:48:35.549" v="126" actId="14100"/>
          <ac:spMkLst>
            <pc:docMk/>
            <pc:sldMk cId="499604255" sldId="2006"/>
            <ac:spMk id="6" creationId="{6344A2B8-58DF-4662-B368-9BB345D5A495}"/>
          </ac:spMkLst>
        </pc:spChg>
        <pc:picChg chg="mod">
          <ac:chgData name="Anita Kovacevic" userId="e0d61ad8-48a2-4db4-9b8d-6274368732df" providerId="ADAL" clId="{7EEB29F3-3851-498F-9269-86F84EE0AD1D}" dt="2021-09-21T13:44:24.341" v="483" actId="1076"/>
          <ac:picMkLst>
            <pc:docMk/>
            <pc:sldMk cId="499604255" sldId="2006"/>
            <ac:picMk id="5" creationId="{0D6E5AAC-CD09-4676-AF1E-8697D63FD3E6}"/>
          </ac:picMkLst>
        </pc:picChg>
      </pc:sldChg>
      <pc:sldChg chg="modSp">
        <pc:chgData name="Anita Kovacevic" userId="e0d61ad8-48a2-4db4-9b8d-6274368732df" providerId="ADAL" clId="{7EEB29F3-3851-498F-9269-86F84EE0AD1D}" dt="2021-09-21T13:44:13.901" v="479" actId="1076"/>
        <pc:sldMkLst>
          <pc:docMk/>
          <pc:sldMk cId="4246998619" sldId="2007"/>
        </pc:sldMkLst>
        <pc:spChg chg="mod">
          <ac:chgData name="Anita Kovacevic" userId="e0d61ad8-48a2-4db4-9b8d-6274368732df" providerId="ADAL" clId="{7EEB29F3-3851-498F-9269-86F84EE0AD1D}" dt="2021-09-21T13:43:57.665" v="474"/>
          <ac:spMkLst>
            <pc:docMk/>
            <pc:sldMk cId="4246998619" sldId="2007"/>
            <ac:spMk id="2" creationId="{D06B7551-A052-451C-8ED9-3BF25991DEF0}"/>
          </ac:spMkLst>
        </pc:spChg>
        <pc:spChg chg="mod">
          <ac:chgData name="Anita Kovacevic" userId="e0d61ad8-48a2-4db4-9b8d-6274368732df" providerId="ADAL" clId="{7EEB29F3-3851-498F-9269-86F84EE0AD1D}" dt="2021-09-21T13:44:06.959" v="476" actId="1076"/>
          <ac:spMkLst>
            <pc:docMk/>
            <pc:sldMk cId="4246998619" sldId="2007"/>
            <ac:spMk id="7" creationId="{66300D10-9363-4E36-BF2A-8B699E868636}"/>
          </ac:spMkLst>
        </pc:spChg>
        <pc:picChg chg="mod">
          <ac:chgData name="Anita Kovacevic" userId="e0d61ad8-48a2-4db4-9b8d-6274368732df" providerId="ADAL" clId="{7EEB29F3-3851-498F-9269-86F84EE0AD1D}" dt="2021-09-21T13:44:13.901" v="479" actId="1076"/>
          <ac:picMkLst>
            <pc:docMk/>
            <pc:sldMk cId="4246998619" sldId="2007"/>
            <ac:picMk id="5" creationId="{119A8F3F-E8B6-4F7E-A0A9-B5816E0A5136}"/>
          </ac:picMkLst>
        </pc:picChg>
      </pc:sldChg>
      <pc:sldChg chg="modSp">
        <pc:chgData name="Anita Kovacevic" userId="e0d61ad8-48a2-4db4-9b8d-6274368732df" providerId="ADAL" clId="{7EEB29F3-3851-498F-9269-86F84EE0AD1D}" dt="2021-09-21T13:47:17.343" v="512"/>
        <pc:sldMkLst>
          <pc:docMk/>
          <pc:sldMk cId="3494988736" sldId="2008"/>
        </pc:sldMkLst>
        <pc:spChg chg="mod">
          <ac:chgData name="Anita Kovacevic" userId="e0d61ad8-48a2-4db4-9b8d-6274368732df" providerId="ADAL" clId="{7EEB29F3-3851-498F-9269-86F84EE0AD1D}" dt="2021-09-21T13:47:17.343" v="512"/>
          <ac:spMkLst>
            <pc:docMk/>
            <pc:sldMk cId="3494988736" sldId="2008"/>
            <ac:spMk id="2" creationId="{4A7C50DA-9DD0-4862-B8D8-DFD56A2376B7}"/>
          </ac:spMkLst>
        </pc:spChg>
        <pc:spChg chg="mod">
          <ac:chgData name="Anita Kovacevic" userId="e0d61ad8-48a2-4db4-9b8d-6274368732df" providerId="ADAL" clId="{7EEB29F3-3851-498F-9269-86F84EE0AD1D}" dt="2021-09-21T13:47:06.093" v="511" actId="27636"/>
          <ac:spMkLst>
            <pc:docMk/>
            <pc:sldMk cId="3494988736" sldId="2008"/>
            <ac:spMk id="3" creationId="{0C36C1AF-8F4F-431B-8B44-8107E2D06D3F}"/>
          </ac:spMkLst>
        </pc:spChg>
      </pc:sldChg>
      <pc:sldChg chg="modSp">
        <pc:chgData name="Anita Kovacevic" userId="e0d61ad8-48a2-4db4-9b8d-6274368732df" providerId="ADAL" clId="{7EEB29F3-3851-498F-9269-86F84EE0AD1D}" dt="2021-09-21T14:22:41.180" v="655" actId="1076"/>
        <pc:sldMkLst>
          <pc:docMk/>
          <pc:sldMk cId="2313761221" sldId="2009"/>
        </pc:sldMkLst>
        <pc:spChg chg="mod">
          <ac:chgData name="Anita Kovacevic" userId="e0d61ad8-48a2-4db4-9b8d-6274368732df" providerId="ADAL" clId="{7EEB29F3-3851-498F-9269-86F84EE0AD1D}" dt="2021-09-21T14:22:41.180" v="655" actId="1076"/>
          <ac:spMkLst>
            <pc:docMk/>
            <pc:sldMk cId="2313761221" sldId="2009"/>
            <ac:spMk id="2" creationId="{BF069B45-A6CF-48BA-B230-AB0D40255C2C}"/>
          </ac:spMkLst>
        </pc:spChg>
        <pc:picChg chg="mod">
          <ac:chgData name="Anita Kovacevic" userId="e0d61ad8-48a2-4db4-9b8d-6274368732df" providerId="ADAL" clId="{7EEB29F3-3851-498F-9269-86F84EE0AD1D}" dt="2021-09-21T13:47:26.874" v="515" actId="1076"/>
          <ac:picMkLst>
            <pc:docMk/>
            <pc:sldMk cId="2313761221" sldId="2009"/>
            <ac:picMk id="1026" creationId="{B9D28E92-825B-4860-AD7C-11D9CF308E0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762AD-B16B-4295-811D-B34604C163B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05983D6-3DE2-4B8A-B1AA-7BB14D0DAABD}">
      <dgm:prSet phldrT="[Text]"/>
      <dgm:spPr/>
      <dgm:t>
        <a:bodyPr/>
        <a:lstStyle/>
        <a:p>
          <a:r>
            <a:rPr lang="en-GB" b="1" dirty="0">
              <a:solidFill>
                <a:schemeClr val="accent4"/>
              </a:solidFill>
            </a:rPr>
            <a:t>Exploratory Data Analysis</a:t>
          </a:r>
        </a:p>
      </dgm:t>
    </dgm:pt>
    <dgm:pt modelId="{8DBB788F-4992-4F7F-BCBF-F47D962FBCB2}" type="parTrans" cxnId="{98D12F08-38C4-4D13-8F41-B031B5D62038}">
      <dgm:prSet/>
      <dgm:spPr/>
      <dgm:t>
        <a:bodyPr/>
        <a:lstStyle/>
        <a:p>
          <a:endParaRPr lang="en-GB"/>
        </a:p>
      </dgm:t>
    </dgm:pt>
    <dgm:pt modelId="{5A739765-6CDB-4C77-9682-4828CEA0E0BD}" type="sibTrans" cxnId="{98D12F08-38C4-4D13-8F41-B031B5D62038}">
      <dgm:prSet/>
      <dgm:spPr/>
      <dgm:t>
        <a:bodyPr/>
        <a:lstStyle/>
        <a:p>
          <a:endParaRPr lang="en-GB"/>
        </a:p>
      </dgm:t>
    </dgm:pt>
    <dgm:pt modelId="{1D388EB4-AC1F-4FD1-AA40-D742226C8830}">
      <dgm:prSet phldrT="[Text]"/>
      <dgm:spPr/>
      <dgm:t>
        <a:bodyPr/>
        <a:lstStyle/>
        <a:p>
          <a:r>
            <a:rPr lang="en-GB" b="1" dirty="0">
              <a:solidFill>
                <a:schemeClr val="accent4"/>
              </a:solidFill>
            </a:rPr>
            <a:t>Key Words In Context </a:t>
          </a:r>
        </a:p>
      </dgm:t>
    </dgm:pt>
    <dgm:pt modelId="{ED922D88-53BF-44A6-8FE6-2640533D37BF}" type="parTrans" cxnId="{1B43028A-4F1C-4CF2-9FF0-CBAEF4EF96E5}">
      <dgm:prSet/>
      <dgm:spPr/>
      <dgm:t>
        <a:bodyPr/>
        <a:lstStyle/>
        <a:p>
          <a:endParaRPr lang="en-GB"/>
        </a:p>
      </dgm:t>
    </dgm:pt>
    <dgm:pt modelId="{01E12F34-4643-4240-88CB-37C99F92F498}" type="sibTrans" cxnId="{1B43028A-4F1C-4CF2-9FF0-CBAEF4EF96E5}">
      <dgm:prSet/>
      <dgm:spPr/>
      <dgm:t>
        <a:bodyPr/>
        <a:lstStyle/>
        <a:p>
          <a:endParaRPr lang="en-GB"/>
        </a:p>
      </dgm:t>
    </dgm:pt>
    <dgm:pt modelId="{0EA53AF4-6DDD-4A27-9EF6-2F86A0BDD7CF}">
      <dgm:prSet phldrT="[Text]"/>
      <dgm:spPr/>
      <dgm:t>
        <a:bodyPr/>
        <a:lstStyle/>
        <a:p>
          <a:r>
            <a:rPr lang="en-GB" dirty="0">
              <a:solidFill>
                <a:schemeClr val="accent4"/>
              </a:solidFill>
            </a:rPr>
            <a:t>Data Pipelines</a:t>
          </a:r>
        </a:p>
      </dgm:t>
    </dgm:pt>
    <dgm:pt modelId="{55DF72FF-4E0A-4C84-8A12-736D8C3EFC1D}" type="parTrans" cxnId="{7811E367-D16A-4973-A7A3-47F5BEB86C54}">
      <dgm:prSet/>
      <dgm:spPr/>
      <dgm:t>
        <a:bodyPr/>
        <a:lstStyle/>
        <a:p>
          <a:endParaRPr lang="en-GB"/>
        </a:p>
      </dgm:t>
    </dgm:pt>
    <dgm:pt modelId="{68AABB89-C5FB-4D69-8AA0-E83627A27EB4}" type="sibTrans" cxnId="{7811E367-D16A-4973-A7A3-47F5BEB86C54}">
      <dgm:prSet/>
      <dgm:spPr/>
      <dgm:t>
        <a:bodyPr/>
        <a:lstStyle/>
        <a:p>
          <a:endParaRPr lang="en-GB"/>
        </a:p>
      </dgm:t>
    </dgm:pt>
    <dgm:pt modelId="{A8C671FD-CB76-47AF-8827-417A7B9E37A7}">
      <dgm:prSet/>
      <dgm:spPr/>
      <dgm:t>
        <a:bodyPr/>
        <a:lstStyle/>
        <a:p>
          <a:r>
            <a:rPr lang="en-GB" dirty="0">
              <a:solidFill>
                <a:schemeClr val="accent4"/>
              </a:solidFill>
            </a:rPr>
            <a:t>Quick Visualizations</a:t>
          </a:r>
        </a:p>
      </dgm:t>
    </dgm:pt>
    <dgm:pt modelId="{DDE9E2FC-A9E2-4345-82D6-DEB706062E1D}" type="parTrans" cxnId="{8D3400F3-6CD0-4C06-A8BA-EA4A53978773}">
      <dgm:prSet/>
      <dgm:spPr/>
      <dgm:t>
        <a:bodyPr/>
        <a:lstStyle/>
        <a:p>
          <a:endParaRPr lang="en-GB"/>
        </a:p>
      </dgm:t>
    </dgm:pt>
    <dgm:pt modelId="{0F17A0BC-3637-4D48-BC84-C8C67B1A07A2}" type="sibTrans" cxnId="{8D3400F3-6CD0-4C06-A8BA-EA4A53978773}">
      <dgm:prSet/>
      <dgm:spPr/>
      <dgm:t>
        <a:bodyPr/>
        <a:lstStyle/>
        <a:p>
          <a:endParaRPr lang="en-GB"/>
        </a:p>
      </dgm:t>
    </dgm:pt>
    <dgm:pt modelId="{10B2DF63-C389-4D59-B207-D7D93B543E96}">
      <dgm:prSet/>
      <dgm:spPr/>
      <dgm:t>
        <a:bodyPr/>
        <a:lstStyle/>
        <a:p>
          <a:r>
            <a:rPr lang="en-GB" b="0" dirty="0">
              <a:solidFill>
                <a:schemeClr val="accent4"/>
              </a:solidFill>
            </a:rPr>
            <a:t>Sentiment, custom dictionaries, topic analysis</a:t>
          </a:r>
        </a:p>
      </dgm:t>
    </dgm:pt>
    <dgm:pt modelId="{2D100B94-74C1-4F6B-89A1-91FE5B4CE328}" type="parTrans" cxnId="{7DF238DB-47FF-4063-A457-B4348E8645B1}">
      <dgm:prSet/>
      <dgm:spPr/>
      <dgm:t>
        <a:bodyPr/>
        <a:lstStyle/>
        <a:p>
          <a:endParaRPr lang="en-GB"/>
        </a:p>
      </dgm:t>
    </dgm:pt>
    <dgm:pt modelId="{718D0A83-40D9-44CF-AC81-CF858A89C8EC}" type="sibTrans" cxnId="{7DF238DB-47FF-4063-A457-B4348E8645B1}">
      <dgm:prSet/>
      <dgm:spPr/>
      <dgm:t>
        <a:bodyPr/>
        <a:lstStyle/>
        <a:p>
          <a:endParaRPr lang="en-GB"/>
        </a:p>
      </dgm:t>
    </dgm:pt>
    <dgm:pt modelId="{CC8C5B42-1AD5-468A-A3F7-F1D1EFD7CEB3}">
      <dgm:prSet/>
      <dgm:spPr/>
      <dgm:t>
        <a:bodyPr/>
        <a:lstStyle/>
        <a:p>
          <a:r>
            <a:rPr lang="en-GB" dirty="0">
              <a:solidFill>
                <a:schemeClr val="accent4"/>
              </a:solidFill>
            </a:rPr>
            <a:t>Data Enrichment</a:t>
          </a:r>
        </a:p>
      </dgm:t>
    </dgm:pt>
    <dgm:pt modelId="{56BBB0A9-C6CA-4BB4-AD79-E7DE76E855E5}" type="parTrans" cxnId="{2A0D8D24-966A-40C8-ACC4-C6F11431DC00}">
      <dgm:prSet/>
      <dgm:spPr/>
      <dgm:t>
        <a:bodyPr/>
        <a:lstStyle/>
        <a:p>
          <a:endParaRPr lang="en-GB"/>
        </a:p>
      </dgm:t>
    </dgm:pt>
    <dgm:pt modelId="{0860C7EA-AD36-47CC-BF44-B78C7AF050A5}" type="sibTrans" cxnId="{2A0D8D24-966A-40C8-ACC4-C6F11431DC00}">
      <dgm:prSet/>
      <dgm:spPr/>
      <dgm:t>
        <a:bodyPr/>
        <a:lstStyle/>
        <a:p>
          <a:endParaRPr lang="en-GB"/>
        </a:p>
      </dgm:t>
    </dgm:pt>
    <dgm:pt modelId="{36814377-2EAA-4523-B3F4-FF2D82B5FF8B}">
      <dgm:prSet/>
      <dgm:spPr/>
      <dgm:t>
        <a:bodyPr/>
        <a:lstStyle/>
        <a:p>
          <a:r>
            <a:rPr lang="en-GB" dirty="0">
              <a:solidFill>
                <a:schemeClr val="accent4"/>
              </a:solidFill>
            </a:rPr>
            <a:t>Expert Reliability</a:t>
          </a:r>
        </a:p>
      </dgm:t>
    </dgm:pt>
    <dgm:pt modelId="{6BF5073A-3878-4941-BB7D-A71868AF1EBB}" type="parTrans" cxnId="{A75EE2F6-4543-487C-B0C5-094941540B62}">
      <dgm:prSet/>
      <dgm:spPr/>
      <dgm:t>
        <a:bodyPr/>
        <a:lstStyle/>
        <a:p>
          <a:endParaRPr lang="en-GB"/>
        </a:p>
      </dgm:t>
    </dgm:pt>
    <dgm:pt modelId="{F5FA59B6-C192-40C8-831E-2D152FEF0C4C}" type="sibTrans" cxnId="{A75EE2F6-4543-487C-B0C5-094941540B62}">
      <dgm:prSet/>
      <dgm:spPr/>
      <dgm:t>
        <a:bodyPr/>
        <a:lstStyle/>
        <a:p>
          <a:endParaRPr lang="en-GB"/>
        </a:p>
      </dgm:t>
    </dgm:pt>
    <dgm:pt modelId="{D23E4564-B6F0-4E5B-B7BD-6D0326B0E5F2}">
      <dgm:prSet/>
      <dgm:spPr/>
      <dgm:t>
        <a:bodyPr/>
        <a:lstStyle/>
        <a:p>
          <a:r>
            <a:rPr lang="en-GB" dirty="0" err="1">
              <a:solidFill>
                <a:schemeClr val="bg1"/>
              </a:solidFill>
            </a:rPr>
            <a:t>RMarkdown</a:t>
          </a:r>
          <a:r>
            <a:rPr lang="en-GB" dirty="0">
              <a:solidFill>
                <a:schemeClr val="bg1"/>
              </a:solidFill>
            </a:rPr>
            <a:t> Reporting</a:t>
          </a:r>
        </a:p>
      </dgm:t>
    </dgm:pt>
    <dgm:pt modelId="{1B0F5717-E4D2-442F-B44F-DE625335A5CC}" type="parTrans" cxnId="{B2B58613-CDDC-454E-B45A-5F2426F6DECA}">
      <dgm:prSet/>
      <dgm:spPr/>
      <dgm:t>
        <a:bodyPr/>
        <a:lstStyle/>
        <a:p>
          <a:endParaRPr lang="en-GB"/>
        </a:p>
      </dgm:t>
    </dgm:pt>
    <dgm:pt modelId="{CC942F4F-94F0-4547-BFFC-71FB18988430}" type="sibTrans" cxnId="{B2B58613-CDDC-454E-B45A-5F2426F6DECA}">
      <dgm:prSet/>
      <dgm:spPr/>
      <dgm:t>
        <a:bodyPr/>
        <a:lstStyle/>
        <a:p>
          <a:endParaRPr lang="en-GB"/>
        </a:p>
      </dgm:t>
    </dgm:pt>
    <dgm:pt modelId="{3B3B66FC-4B01-43BD-BE15-285950FEDF08}" type="pres">
      <dgm:prSet presAssocID="{EC0762AD-B16B-4295-811D-B34604C163B7}" presName="linearFlow" presStyleCnt="0">
        <dgm:presLayoutVars>
          <dgm:dir/>
          <dgm:resizeHandles val="exact"/>
        </dgm:presLayoutVars>
      </dgm:prSet>
      <dgm:spPr/>
    </dgm:pt>
    <dgm:pt modelId="{1495D79D-0951-49AB-A295-37C38E397D06}" type="pres">
      <dgm:prSet presAssocID="{C05983D6-3DE2-4B8A-B1AA-7BB14D0DAABD}" presName="composite" presStyleCnt="0"/>
      <dgm:spPr/>
    </dgm:pt>
    <dgm:pt modelId="{7044CCD8-75C8-470F-96F0-D7940FC6F2C7}" type="pres">
      <dgm:prSet presAssocID="{C05983D6-3DE2-4B8A-B1AA-7BB14D0DAABD}" presName="imgShp" presStyleLbl="fgImgPlace1" presStyleIdx="0" presStyleCnt="8"/>
      <dgm:spPr/>
    </dgm:pt>
    <dgm:pt modelId="{EBC29EEB-7507-4B18-A120-75772D9C46F8}" type="pres">
      <dgm:prSet presAssocID="{C05983D6-3DE2-4B8A-B1AA-7BB14D0DAABD}" presName="txShp" presStyleLbl="node1" presStyleIdx="0" presStyleCnt="8">
        <dgm:presLayoutVars>
          <dgm:bulletEnabled val="1"/>
        </dgm:presLayoutVars>
      </dgm:prSet>
      <dgm:spPr/>
    </dgm:pt>
    <dgm:pt modelId="{FD8B2A8F-7571-43B5-B89F-38C2BAA7ACC3}" type="pres">
      <dgm:prSet presAssocID="{5A739765-6CDB-4C77-9682-4828CEA0E0BD}" presName="spacing" presStyleCnt="0"/>
      <dgm:spPr/>
    </dgm:pt>
    <dgm:pt modelId="{88BD7FA1-FB98-4CB0-9BB8-95E66786B5B9}" type="pres">
      <dgm:prSet presAssocID="{1D388EB4-AC1F-4FD1-AA40-D742226C8830}" presName="composite" presStyleCnt="0"/>
      <dgm:spPr/>
    </dgm:pt>
    <dgm:pt modelId="{54472019-BD8A-4748-8823-646BE73C3F27}" type="pres">
      <dgm:prSet presAssocID="{1D388EB4-AC1F-4FD1-AA40-D742226C8830}" presName="imgShp" presStyleLbl="fgImgPlace1" presStyleIdx="1" presStyleCnt="8"/>
      <dgm:spPr/>
    </dgm:pt>
    <dgm:pt modelId="{F6D91D8D-2D5A-4070-A42E-6686E3C16422}" type="pres">
      <dgm:prSet presAssocID="{1D388EB4-AC1F-4FD1-AA40-D742226C8830}" presName="txShp" presStyleLbl="node1" presStyleIdx="1" presStyleCnt="8">
        <dgm:presLayoutVars>
          <dgm:bulletEnabled val="1"/>
        </dgm:presLayoutVars>
      </dgm:prSet>
      <dgm:spPr/>
    </dgm:pt>
    <dgm:pt modelId="{E6AD282A-8687-49E3-B321-935C0494C774}" type="pres">
      <dgm:prSet presAssocID="{01E12F34-4643-4240-88CB-37C99F92F498}" presName="spacing" presStyleCnt="0"/>
      <dgm:spPr/>
    </dgm:pt>
    <dgm:pt modelId="{07D5AE5A-2F86-4D9F-9B9B-AD3646F5BB0E}" type="pres">
      <dgm:prSet presAssocID="{0EA53AF4-6DDD-4A27-9EF6-2F86A0BDD7CF}" presName="composite" presStyleCnt="0"/>
      <dgm:spPr/>
    </dgm:pt>
    <dgm:pt modelId="{896215C5-B962-4B43-BFEA-D990FD3E00D2}" type="pres">
      <dgm:prSet presAssocID="{0EA53AF4-6DDD-4A27-9EF6-2F86A0BDD7CF}" presName="imgShp" presStyleLbl="fgImgPlace1" presStyleIdx="2" presStyleCnt="8"/>
      <dgm:spPr/>
    </dgm:pt>
    <dgm:pt modelId="{C606EA0C-9CA3-44C4-84EA-0E3CBDA9920A}" type="pres">
      <dgm:prSet presAssocID="{0EA53AF4-6DDD-4A27-9EF6-2F86A0BDD7CF}" presName="txShp" presStyleLbl="node1" presStyleIdx="2" presStyleCnt="8">
        <dgm:presLayoutVars>
          <dgm:bulletEnabled val="1"/>
        </dgm:presLayoutVars>
      </dgm:prSet>
      <dgm:spPr/>
    </dgm:pt>
    <dgm:pt modelId="{BE71D0DC-CCE6-4629-9562-DA4013A02D9D}" type="pres">
      <dgm:prSet presAssocID="{68AABB89-C5FB-4D69-8AA0-E83627A27EB4}" presName="spacing" presStyleCnt="0"/>
      <dgm:spPr/>
    </dgm:pt>
    <dgm:pt modelId="{A67B8259-42DA-485F-925E-95CED403C22F}" type="pres">
      <dgm:prSet presAssocID="{A8C671FD-CB76-47AF-8827-417A7B9E37A7}" presName="composite" presStyleCnt="0"/>
      <dgm:spPr/>
    </dgm:pt>
    <dgm:pt modelId="{6D4A9D5E-4443-41AE-A8C6-6A0A4A2D62E1}" type="pres">
      <dgm:prSet presAssocID="{A8C671FD-CB76-47AF-8827-417A7B9E37A7}" presName="imgShp" presStyleLbl="fgImgPlace1" presStyleIdx="3" presStyleCnt="8"/>
      <dgm:spPr/>
    </dgm:pt>
    <dgm:pt modelId="{E828AB89-CC13-4384-9C81-EA53A3F3C8B5}" type="pres">
      <dgm:prSet presAssocID="{A8C671FD-CB76-47AF-8827-417A7B9E37A7}" presName="txShp" presStyleLbl="node1" presStyleIdx="3" presStyleCnt="8">
        <dgm:presLayoutVars>
          <dgm:bulletEnabled val="1"/>
        </dgm:presLayoutVars>
      </dgm:prSet>
      <dgm:spPr/>
    </dgm:pt>
    <dgm:pt modelId="{B143A19A-A45A-4B3B-94D6-C7E3B0186509}" type="pres">
      <dgm:prSet presAssocID="{0F17A0BC-3637-4D48-BC84-C8C67B1A07A2}" presName="spacing" presStyleCnt="0"/>
      <dgm:spPr/>
    </dgm:pt>
    <dgm:pt modelId="{51744627-D740-4269-9D79-762F6FCFDE8D}" type="pres">
      <dgm:prSet presAssocID="{10B2DF63-C389-4D59-B207-D7D93B543E96}" presName="composite" presStyleCnt="0"/>
      <dgm:spPr/>
    </dgm:pt>
    <dgm:pt modelId="{78F75E7B-29ED-4280-A104-4DEEEC057FBF}" type="pres">
      <dgm:prSet presAssocID="{10B2DF63-C389-4D59-B207-D7D93B543E96}" presName="imgShp" presStyleLbl="fgImgPlace1" presStyleIdx="4" presStyleCnt="8"/>
      <dgm:spPr/>
    </dgm:pt>
    <dgm:pt modelId="{4754D71F-B08D-40E8-AA27-78ED9A5A0A2B}" type="pres">
      <dgm:prSet presAssocID="{10B2DF63-C389-4D59-B207-D7D93B543E96}" presName="txShp" presStyleLbl="node1" presStyleIdx="4" presStyleCnt="8">
        <dgm:presLayoutVars>
          <dgm:bulletEnabled val="1"/>
        </dgm:presLayoutVars>
      </dgm:prSet>
      <dgm:spPr/>
    </dgm:pt>
    <dgm:pt modelId="{A5C8E773-B766-4AEB-81E7-130FD5197AA5}" type="pres">
      <dgm:prSet presAssocID="{718D0A83-40D9-44CF-AC81-CF858A89C8EC}" presName="spacing" presStyleCnt="0"/>
      <dgm:spPr/>
    </dgm:pt>
    <dgm:pt modelId="{B23D98FE-8725-4EAB-BCCE-2CBC6C5FF938}" type="pres">
      <dgm:prSet presAssocID="{CC8C5B42-1AD5-468A-A3F7-F1D1EFD7CEB3}" presName="composite" presStyleCnt="0"/>
      <dgm:spPr/>
    </dgm:pt>
    <dgm:pt modelId="{35776016-7EE9-477A-A6F8-FEA9CA69D2CB}" type="pres">
      <dgm:prSet presAssocID="{CC8C5B42-1AD5-468A-A3F7-F1D1EFD7CEB3}" presName="imgShp" presStyleLbl="fgImgPlace1" presStyleIdx="5" presStyleCnt="8"/>
      <dgm:spPr/>
    </dgm:pt>
    <dgm:pt modelId="{67FAB1CA-AAC7-4BDD-B971-D5EA9657756D}" type="pres">
      <dgm:prSet presAssocID="{CC8C5B42-1AD5-468A-A3F7-F1D1EFD7CEB3}" presName="txShp" presStyleLbl="node1" presStyleIdx="5" presStyleCnt="8">
        <dgm:presLayoutVars>
          <dgm:bulletEnabled val="1"/>
        </dgm:presLayoutVars>
      </dgm:prSet>
      <dgm:spPr/>
    </dgm:pt>
    <dgm:pt modelId="{4EC8200A-5F78-4367-B0DB-353FD7CC1EAC}" type="pres">
      <dgm:prSet presAssocID="{0860C7EA-AD36-47CC-BF44-B78C7AF050A5}" presName="spacing" presStyleCnt="0"/>
      <dgm:spPr/>
    </dgm:pt>
    <dgm:pt modelId="{9D5207EC-7F63-4A45-826B-D1F276F9106C}" type="pres">
      <dgm:prSet presAssocID="{36814377-2EAA-4523-B3F4-FF2D82B5FF8B}" presName="composite" presStyleCnt="0"/>
      <dgm:spPr/>
    </dgm:pt>
    <dgm:pt modelId="{253E8009-B78B-42F7-8F7E-5CBB717FB037}" type="pres">
      <dgm:prSet presAssocID="{36814377-2EAA-4523-B3F4-FF2D82B5FF8B}" presName="imgShp" presStyleLbl="fgImgPlace1" presStyleIdx="6" presStyleCnt="8"/>
      <dgm:spPr/>
    </dgm:pt>
    <dgm:pt modelId="{E3C0B139-AB63-46A5-802D-D4B0DD133DD9}" type="pres">
      <dgm:prSet presAssocID="{36814377-2EAA-4523-B3F4-FF2D82B5FF8B}" presName="txShp" presStyleLbl="node1" presStyleIdx="6" presStyleCnt="8">
        <dgm:presLayoutVars>
          <dgm:bulletEnabled val="1"/>
        </dgm:presLayoutVars>
      </dgm:prSet>
      <dgm:spPr/>
    </dgm:pt>
    <dgm:pt modelId="{54E3D71E-3D4B-4038-A12E-CF5FDB5C56FA}" type="pres">
      <dgm:prSet presAssocID="{F5FA59B6-C192-40C8-831E-2D152FEF0C4C}" presName="spacing" presStyleCnt="0"/>
      <dgm:spPr/>
    </dgm:pt>
    <dgm:pt modelId="{3527BA62-9EFB-454F-B2C2-1290016329DF}" type="pres">
      <dgm:prSet presAssocID="{D23E4564-B6F0-4E5B-B7BD-6D0326B0E5F2}" presName="composite" presStyleCnt="0"/>
      <dgm:spPr/>
    </dgm:pt>
    <dgm:pt modelId="{5A3AE05E-5309-4325-8F9F-A8CDF7303576}" type="pres">
      <dgm:prSet presAssocID="{D23E4564-B6F0-4E5B-B7BD-6D0326B0E5F2}" presName="imgShp" presStyleLbl="fgImgPlace1" presStyleIdx="7" presStyleCnt="8"/>
      <dgm:spPr/>
    </dgm:pt>
    <dgm:pt modelId="{1F4A97AF-8832-4023-B309-48428E1980B7}" type="pres">
      <dgm:prSet presAssocID="{D23E4564-B6F0-4E5B-B7BD-6D0326B0E5F2}" presName="txShp" presStyleLbl="node1" presStyleIdx="7" presStyleCnt="8">
        <dgm:presLayoutVars>
          <dgm:bulletEnabled val="1"/>
        </dgm:presLayoutVars>
      </dgm:prSet>
      <dgm:spPr/>
    </dgm:pt>
  </dgm:ptLst>
  <dgm:cxnLst>
    <dgm:cxn modelId="{AE26DC07-27B8-4D94-8AB6-D6A52E644D8E}" type="presOf" srcId="{D23E4564-B6F0-4E5B-B7BD-6D0326B0E5F2}" destId="{1F4A97AF-8832-4023-B309-48428E1980B7}" srcOrd="0" destOrd="0" presId="urn:microsoft.com/office/officeart/2005/8/layout/vList3"/>
    <dgm:cxn modelId="{98D12F08-38C4-4D13-8F41-B031B5D62038}" srcId="{EC0762AD-B16B-4295-811D-B34604C163B7}" destId="{C05983D6-3DE2-4B8A-B1AA-7BB14D0DAABD}" srcOrd="0" destOrd="0" parTransId="{8DBB788F-4992-4F7F-BCBF-F47D962FBCB2}" sibTransId="{5A739765-6CDB-4C77-9682-4828CEA0E0BD}"/>
    <dgm:cxn modelId="{B2B58613-CDDC-454E-B45A-5F2426F6DECA}" srcId="{EC0762AD-B16B-4295-811D-B34604C163B7}" destId="{D23E4564-B6F0-4E5B-B7BD-6D0326B0E5F2}" srcOrd="7" destOrd="0" parTransId="{1B0F5717-E4D2-442F-B44F-DE625335A5CC}" sibTransId="{CC942F4F-94F0-4547-BFFC-71FB18988430}"/>
    <dgm:cxn modelId="{D821B121-81A5-40B4-A078-309B03021A19}" type="presOf" srcId="{EC0762AD-B16B-4295-811D-B34604C163B7}" destId="{3B3B66FC-4B01-43BD-BE15-285950FEDF08}" srcOrd="0" destOrd="0" presId="urn:microsoft.com/office/officeart/2005/8/layout/vList3"/>
    <dgm:cxn modelId="{2A0D8D24-966A-40C8-ACC4-C6F11431DC00}" srcId="{EC0762AD-B16B-4295-811D-B34604C163B7}" destId="{CC8C5B42-1AD5-468A-A3F7-F1D1EFD7CEB3}" srcOrd="5" destOrd="0" parTransId="{56BBB0A9-C6CA-4BB4-AD79-E7DE76E855E5}" sibTransId="{0860C7EA-AD36-47CC-BF44-B78C7AF050A5}"/>
    <dgm:cxn modelId="{7811E367-D16A-4973-A7A3-47F5BEB86C54}" srcId="{EC0762AD-B16B-4295-811D-B34604C163B7}" destId="{0EA53AF4-6DDD-4A27-9EF6-2F86A0BDD7CF}" srcOrd="2" destOrd="0" parTransId="{55DF72FF-4E0A-4C84-8A12-736D8C3EFC1D}" sibTransId="{68AABB89-C5FB-4D69-8AA0-E83627A27EB4}"/>
    <dgm:cxn modelId="{54390984-3146-48AE-8C46-770DF1E135FD}" type="presOf" srcId="{36814377-2EAA-4523-B3F4-FF2D82B5FF8B}" destId="{E3C0B139-AB63-46A5-802D-D4B0DD133DD9}" srcOrd="0" destOrd="0" presId="urn:microsoft.com/office/officeart/2005/8/layout/vList3"/>
    <dgm:cxn modelId="{1B43028A-4F1C-4CF2-9FF0-CBAEF4EF96E5}" srcId="{EC0762AD-B16B-4295-811D-B34604C163B7}" destId="{1D388EB4-AC1F-4FD1-AA40-D742226C8830}" srcOrd="1" destOrd="0" parTransId="{ED922D88-53BF-44A6-8FE6-2640533D37BF}" sibTransId="{01E12F34-4643-4240-88CB-37C99F92F498}"/>
    <dgm:cxn modelId="{962A038A-0424-4B17-A62F-FA7B71FF7563}" type="presOf" srcId="{0EA53AF4-6DDD-4A27-9EF6-2F86A0BDD7CF}" destId="{C606EA0C-9CA3-44C4-84EA-0E3CBDA9920A}" srcOrd="0" destOrd="0" presId="urn:microsoft.com/office/officeart/2005/8/layout/vList3"/>
    <dgm:cxn modelId="{6B491C98-FF05-480C-9939-F61ADD72691E}" type="presOf" srcId="{C05983D6-3DE2-4B8A-B1AA-7BB14D0DAABD}" destId="{EBC29EEB-7507-4B18-A120-75772D9C46F8}" srcOrd="0" destOrd="0" presId="urn:microsoft.com/office/officeart/2005/8/layout/vList3"/>
    <dgm:cxn modelId="{2709779F-056F-4D9C-9AB7-1E8D72FA8941}" type="presOf" srcId="{1D388EB4-AC1F-4FD1-AA40-D742226C8830}" destId="{F6D91D8D-2D5A-4070-A42E-6686E3C16422}" srcOrd="0" destOrd="0" presId="urn:microsoft.com/office/officeart/2005/8/layout/vList3"/>
    <dgm:cxn modelId="{C7EBE9BB-2AF1-4279-B9A5-0655894280FC}" type="presOf" srcId="{CC8C5B42-1AD5-468A-A3F7-F1D1EFD7CEB3}" destId="{67FAB1CA-AAC7-4BDD-B971-D5EA9657756D}" srcOrd="0" destOrd="0" presId="urn:microsoft.com/office/officeart/2005/8/layout/vList3"/>
    <dgm:cxn modelId="{68E29FCA-DD92-40CD-881B-15861C08C671}" type="presOf" srcId="{10B2DF63-C389-4D59-B207-D7D93B543E96}" destId="{4754D71F-B08D-40E8-AA27-78ED9A5A0A2B}" srcOrd="0" destOrd="0" presId="urn:microsoft.com/office/officeart/2005/8/layout/vList3"/>
    <dgm:cxn modelId="{7DF238DB-47FF-4063-A457-B4348E8645B1}" srcId="{EC0762AD-B16B-4295-811D-B34604C163B7}" destId="{10B2DF63-C389-4D59-B207-D7D93B543E96}" srcOrd="4" destOrd="0" parTransId="{2D100B94-74C1-4F6B-89A1-91FE5B4CE328}" sibTransId="{718D0A83-40D9-44CF-AC81-CF858A89C8EC}"/>
    <dgm:cxn modelId="{327077E0-27FE-4CDA-9C0E-96A366DD5BF4}" type="presOf" srcId="{A8C671FD-CB76-47AF-8827-417A7B9E37A7}" destId="{E828AB89-CC13-4384-9C81-EA53A3F3C8B5}" srcOrd="0" destOrd="0" presId="urn:microsoft.com/office/officeart/2005/8/layout/vList3"/>
    <dgm:cxn modelId="{8D3400F3-6CD0-4C06-A8BA-EA4A53978773}" srcId="{EC0762AD-B16B-4295-811D-B34604C163B7}" destId="{A8C671FD-CB76-47AF-8827-417A7B9E37A7}" srcOrd="3" destOrd="0" parTransId="{DDE9E2FC-A9E2-4345-82D6-DEB706062E1D}" sibTransId="{0F17A0BC-3637-4D48-BC84-C8C67B1A07A2}"/>
    <dgm:cxn modelId="{A75EE2F6-4543-487C-B0C5-094941540B62}" srcId="{EC0762AD-B16B-4295-811D-B34604C163B7}" destId="{36814377-2EAA-4523-B3F4-FF2D82B5FF8B}" srcOrd="6" destOrd="0" parTransId="{6BF5073A-3878-4941-BB7D-A71868AF1EBB}" sibTransId="{F5FA59B6-C192-40C8-831E-2D152FEF0C4C}"/>
    <dgm:cxn modelId="{F157696B-EE45-436A-B024-48D96E5F941F}" type="presParOf" srcId="{3B3B66FC-4B01-43BD-BE15-285950FEDF08}" destId="{1495D79D-0951-49AB-A295-37C38E397D06}" srcOrd="0" destOrd="0" presId="urn:microsoft.com/office/officeart/2005/8/layout/vList3"/>
    <dgm:cxn modelId="{7BC129FB-2515-4ACB-B428-95CCD2F9C5F1}" type="presParOf" srcId="{1495D79D-0951-49AB-A295-37C38E397D06}" destId="{7044CCD8-75C8-470F-96F0-D7940FC6F2C7}" srcOrd="0" destOrd="0" presId="urn:microsoft.com/office/officeart/2005/8/layout/vList3"/>
    <dgm:cxn modelId="{949A1EEA-84A3-457B-93D8-78052F6C0A7C}" type="presParOf" srcId="{1495D79D-0951-49AB-A295-37C38E397D06}" destId="{EBC29EEB-7507-4B18-A120-75772D9C46F8}" srcOrd="1" destOrd="0" presId="urn:microsoft.com/office/officeart/2005/8/layout/vList3"/>
    <dgm:cxn modelId="{2807C3DE-6179-495A-8C44-E4801343D879}" type="presParOf" srcId="{3B3B66FC-4B01-43BD-BE15-285950FEDF08}" destId="{FD8B2A8F-7571-43B5-B89F-38C2BAA7ACC3}" srcOrd="1" destOrd="0" presId="urn:microsoft.com/office/officeart/2005/8/layout/vList3"/>
    <dgm:cxn modelId="{CEE43043-E648-4630-9BE1-DF75062A1F3F}" type="presParOf" srcId="{3B3B66FC-4B01-43BD-BE15-285950FEDF08}" destId="{88BD7FA1-FB98-4CB0-9BB8-95E66786B5B9}" srcOrd="2" destOrd="0" presId="urn:microsoft.com/office/officeart/2005/8/layout/vList3"/>
    <dgm:cxn modelId="{1F721786-8B2A-4CA1-AFF0-DED8A1999D7F}" type="presParOf" srcId="{88BD7FA1-FB98-4CB0-9BB8-95E66786B5B9}" destId="{54472019-BD8A-4748-8823-646BE73C3F27}" srcOrd="0" destOrd="0" presId="urn:microsoft.com/office/officeart/2005/8/layout/vList3"/>
    <dgm:cxn modelId="{D7E5EA4B-11C5-4392-886F-6754794390D1}" type="presParOf" srcId="{88BD7FA1-FB98-4CB0-9BB8-95E66786B5B9}" destId="{F6D91D8D-2D5A-4070-A42E-6686E3C16422}" srcOrd="1" destOrd="0" presId="urn:microsoft.com/office/officeart/2005/8/layout/vList3"/>
    <dgm:cxn modelId="{3ED07685-19D7-4A08-A303-A216F9BDA020}" type="presParOf" srcId="{3B3B66FC-4B01-43BD-BE15-285950FEDF08}" destId="{E6AD282A-8687-49E3-B321-935C0494C774}" srcOrd="3" destOrd="0" presId="urn:microsoft.com/office/officeart/2005/8/layout/vList3"/>
    <dgm:cxn modelId="{FB566F59-E95B-4E64-A46C-B4B07872F10F}" type="presParOf" srcId="{3B3B66FC-4B01-43BD-BE15-285950FEDF08}" destId="{07D5AE5A-2F86-4D9F-9B9B-AD3646F5BB0E}" srcOrd="4" destOrd="0" presId="urn:microsoft.com/office/officeart/2005/8/layout/vList3"/>
    <dgm:cxn modelId="{AE8D077D-12F5-4EFA-8664-41AEAE7B07AF}" type="presParOf" srcId="{07D5AE5A-2F86-4D9F-9B9B-AD3646F5BB0E}" destId="{896215C5-B962-4B43-BFEA-D990FD3E00D2}" srcOrd="0" destOrd="0" presId="urn:microsoft.com/office/officeart/2005/8/layout/vList3"/>
    <dgm:cxn modelId="{C52A314A-9BE2-4781-9714-7272D918536D}" type="presParOf" srcId="{07D5AE5A-2F86-4D9F-9B9B-AD3646F5BB0E}" destId="{C606EA0C-9CA3-44C4-84EA-0E3CBDA9920A}" srcOrd="1" destOrd="0" presId="urn:microsoft.com/office/officeart/2005/8/layout/vList3"/>
    <dgm:cxn modelId="{9CE19F5A-8DB2-4710-B238-3B6D34D1D191}" type="presParOf" srcId="{3B3B66FC-4B01-43BD-BE15-285950FEDF08}" destId="{BE71D0DC-CCE6-4629-9562-DA4013A02D9D}" srcOrd="5" destOrd="0" presId="urn:microsoft.com/office/officeart/2005/8/layout/vList3"/>
    <dgm:cxn modelId="{CF61AF2B-EB53-4976-8845-5A3BBA11E45B}" type="presParOf" srcId="{3B3B66FC-4B01-43BD-BE15-285950FEDF08}" destId="{A67B8259-42DA-485F-925E-95CED403C22F}" srcOrd="6" destOrd="0" presId="urn:microsoft.com/office/officeart/2005/8/layout/vList3"/>
    <dgm:cxn modelId="{30AC7FA1-961B-44C8-8342-4F58ED526A52}" type="presParOf" srcId="{A67B8259-42DA-485F-925E-95CED403C22F}" destId="{6D4A9D5E-4443-41AE-A8C6-6A0A4A2D62E1}" srcOrd="0" destOrd="0" presId="urn:microsoft.com/office/officeart/2005/8/layout/vList3"/>
    <dgm:cxn modelId="{32CC7C44-389F-4196-890C-AFCABFA47D53}" type="presParOf" srcId="{A67B8259-42DA-485F-925E-95CED403C22F}" destId="{E828AB89-CC13-4384-9C81-EA53A3F3C8B5}" srcOrd="1" destOrd="0" presId="urn:microsoft.com/office/officeart/2005/8/layout/vList3"/>
    <dgm:cxn modelId="{5162EA4F-BE30-47C4-935A-670F5F1A48D4}" type="presParOf" srcId="{3B3B66FC-4B01-43BD-BE15-285950FEDF08}" destId="{B143A19A-A45A-4B3B-94D6-C7E3B0186509}" srcOrd="7" destOrd="0" presId="urn:microsoft.com/office/officeart/2005/8/layout/vList3"/>
    <dgm:cxn modelId="{349BF123-3F40-4330-9A4E-7FADBD68D1A0}" type="presParOf" srcId="{3B3B66FC-4B01-43BD-BE15-285950FEDF08}" destId="{51744627-D740-4269-9D79-762F6FCFDE8D}" srcOrd="8" destOrd="0" presId="urn:microsoft.com/office/officeart/2005/8/layout/vList3"/>
    <dgm:cxn modelId="{575BC30D-81FB-4C60-967D-5FDE8D443AC2}" type="presParOf" srcId="{51744627-D740-4269-9D79-762F6FCFDE8D}" destId="{78F75E7B-29ED-4280-A104-4DEEEC057FBF}" srcOrd="0" destOrd="0" presId="urn:microsoft.com/office/officeart/2005/8/layout/vList3"/>
    <dgm:cxn modelId="{95B8EC62-BD38-4B6A-9B33-2923B2C1BC67}" type="presParOf" srcId="{51744627-D740-4269-9D79-762F6FCFDE8D}" destId="{4754D71F-B08D-40E8-AA27-78ED9A5A0A2B}" srcOrd="1" destOrd="0" presId="urn:microsoft.com/office/officeart/2005/8/layout/vList3"/>
    <dgm:cxn modelId="{F04817BE-C827-4130-B531-F05F7E951D22}" type="presParOf" srcId="{3B3B66FC-4B01-43BD-BE15-285950FEDF08}" destId="{A5C8E773-B766-4AEB-81E7-130FD5197AA5}" srcOrd="9" destOrd="0" presId="urn:microsoft.com/office/officeart/2005/8/layout/vList3"/>
    <dgm:cxn modelId="{BB786FE1-2ED6-4068-99D6-94D4B9B5E815}" type="presParOf" srcId="{3B3B66FC-4B01-43BD-BE15-285950FEDF08}" destId="{B23D98FE-8725-4EAB-BCCE-2CBC6C5FF938}" srcOrd="10" destOrd="0" presId="urn:microsoft.com/office/officeart/2005/8/layout/vList3"/>
    <dgm:cxn modelId="{B248563E-09B2-44AE-B295-10D189DCC2C9}" type="presParOf" srcId="{B23D98FE-8725-4EAB-BCCE-2CBC6C5FF938}" destId="{35776016-7EE9-477A-A6F8-FEA9CA69D2CB}" srcOrd="0" destOrd="0" presId="urn:microsoft.com/office/officeart/2005/8/layout/vList3"/>
    <dgm:cxn modelId="{74A6C2AE-BD1D-499A-80C8-C419865CEAD3}" type="presParOf" srcId="{B23D98FE-8725-4EAB-BCCE-2CBC6C5FF938}" destId="{67FAB1CA-AAC7-4BDD-B971-D5EA9657756D}" srcOrd="1" destOrd="0" presId="urn:microsoft.com/office/officeart/2005/8/layout/vList3"/>
    <dgm:cxn modelId="{84FD3FBD-187A-4B82-8D9D-8796B9E60E7D}" type="presParOf" srcId="{3B3B66FC-4B01-43BD-BE15-285950FEDF08}" destId="{4EC8200A-5F78-4367-B0DB-353FD7CC1EAC}" srcOrd="11" destOrd="0" presId="urn:microsoft.com/office/officeart/2005/8/layout/vList3"/>
    <dgm:cxn modelId="{4F6453AA-CA68-4113-8D12-0225D5AA45E5}" type="presParOf" srcId="{3B3B66FC-4B01-43BD-BE15-285950FEDF08}" destId="{9D5207EC-7F63-4A45-826B-D1F276F9106C}" srcOrd="12" destOrd="0" presId="urn:microsoft.com/office/officeart/2005/8/layout/vList3"/>
    <dgm:cxn modelId="{4B761BA4-36A5-4278-9E43-AC9ED18D8E40}" type="presParOf" srcId="{9D5207EC-7F63-4A45-826B-D1F276F9106C}" destId="{253E8009-B78B-42F7-8F7E-5CBB717FB037}" srcOrd="0" destOrd="0" presId="urn:microsoft.com/office/officeart/2005/8/layout/vList3"/>
    <dgm:cxn modelId="{D54C7C3B-5DB0-498A-9248-E19C70EFA445}" type="presParOf" srcId="{9D5207EC-7F63-4A45-826B-D1F276F9106C}" destId="{E3C0B139-AB63-46A5-802D-D4B0DD133DD9}" srcOrd="1" destOrd="0" presId="urn:microsoft.com/office/officeart/2005/8/layout/vList3"/>
    <dgm:cxn modelId="{0334F296-D9CF-4AA6-A307-6C5E6910FAD8}" type="presParOf" srcId="{3B3B66FC-4B01-43BD-BE15-285950FEDF08}" destId="{54E3D71E-3D4B-4038-A12E-CF5FDB5C56FA}" srcOrd="13" destOrd="0" presId="urn:microsoft.com/office/officeart/2005/8/layout/vList3"/>
    <dgm:cxn modelId="{3B82178D-47A5-4065-834A-2143707C66E2}" type="presParOf" srcId="{3B3B66FC-4B01-43BD-BE15-285950FEDF08}" destId="{3527BA62-9EFB-454F-B2C2-1290016329DF}" srcOrd="14" destOrd="0" presId="urn:microsoft.com/office/officeart/2005/8/layout/vList3"/>
    <dgm:cxn modelId="{3B8FC8AA-BF3E-47FD-A230-5FC13B74B04D}" type="presParOf" srcId="{3527BA62-9EFB-454F-B2C2-1290016329DF}" destId="{5A3AE05E-5309-4325-8F9F-A8CDF7303576}" srcOrd="0" destOrd="0" presId="urn:microsoft.com/office/officeart/2005/8/layout/vList3"/>
    <dgm:cxn modelId="{1B952E80-1A76-439D-B718-68267631ACC2}" type="presParOf" srcId="{3527BA62-9EFB-454F-B2C2-1290016329DF}" destId="{1F4A97AF-8832-4023-B309-48428E1980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3DADD4-5B7C-4AC4-A91B-84C8754A059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8A9D83-5372-42BF-93DD-E447EFAC69A9}">
      <dgm:prSet phldrT="[Text]"/>
      <dgm:spPr/>
      <dgm:t>
        <a:bodyPr/>
        <a:lstStyle/>
        <a:p>
          <a:r>
            <a:rPr lang="en-GB" dirty="0"/>
            <a:t>Theory and Rational</a:t>
          </a:r>
        </a:p>
      </dgm:t>
    </dgm:pt>
    <dgm:pt modelId="{7FB2FEFD-771C-4346-8774-5E29E3C1007C}" type="parTrans" cxnId="{81156D62-33CF-4E2B-ADE8-88B743EE3D01}">
      <dgm:prSet/>
      <dgm:spPr/>
      <dgm:t>
        <a:bodyPr/>
        <a:lstStyle/>
        <a:p>
          <a:endParaRPr lang="en-GB"/>
        </a:p>
      </dgm:t>
    </dgm:pt>
    <dgm:pt modelId="{651E1AD7-821C-4645-A856-99F045D0330A}" type="sibTrans" cxnId="{81156D62-33CF-4E2B-ADE8-88B743EE3D01}">
      <dgm:prSet/>
      <dgm:spPr/>
      <dgm:t>
        <a:bodyPr/>
        <a:lstStyle/>
        <a:p>
          <a:endParaRPr lang="en-GB"/>
        </a:p>
      </dgm:t>
    </dgm:pt>
    <dgm:pt modelId="{7DABC28F-9062-4BC2-B83F-72C90030F2F7}">
      <dgm:prSet phldrT="[Text]"/>
      <dgm:spPr/>
      <dgm:t>
        <a:bodyPr/>
        <a:lstStyle/>
        <a:p>
          <a:r>
            <a:rPr lang="en-GB" dirty="0"/>
            <a:t>Conceptualizations</a:t>
          </a:r>
        </a:p>
      </dgm:t>
    </dgm:pt>
    <dgm:pt modelId="{376E1EA4-5743-4EEB-B4DC-97A9F6ADD406}" type="parTrans" cxnId="{AFEED4CE-740C-4722-9A80-40A58E773AD7}">
      <dgm:prSet/>
      <dgm:spPr/>
      <dgm:t>
        <a:bodyPr/>
        <a:lstStyle/>
        <a:p>
          <a:endParaRPr lang="en-GB"/>
        </a:p>
      </dgm:t>
    </dgm:pt>
    <dgm:pt modelId="{D5BA62F4-23F8-4C66-BDE5-21A13505E3F4}" type="sibTrans" cxnId="{AFEED4CE-740C-4722-9A80-40A58E773AD7}">
      <dgm:prSet/>
      <dgm:spPr/>
      <dgm:t>
        <a:bodyPr/>
        <a:lstStyle/>
        <a:p>
          <a:endParaRPr lang="en-GB"/>
        </a:p>
      </dgm:t>
    </dgm:pt>
    <dgm:pt modelId="{538F0415-E0CC-4209-808A-353177444F5E}">
      <dgm:prSet phldrT="[Text]"/>
      <dgm:spPr/>
      <dgm:t>
        <a:bodyPr/>
        <a:lstStyle/>
        <a:p>
          <a:r>
            <a:rPr lang="en-GB" dirty="0"/>
            <a:t>Operationalizations</a:t>
          </a:r>
        </a:p>
      </dgm:t>
    </dgm:pt>
    <dgm:pt modelId="{28CE0EE0-9432-48D5-A26F-06AEB251B657}" type="parTrans" cxnId="{56D09579-8D31-4F02-8484-A87E20F81B3F}">
      <dgm:prSet/>
      <dgm:spPr/>
      <dgm:t>
        <a:bodyPr/>
        <a:lstStyle/>
        <a:p>
          <a:endParaRPr lang="en-GB"/>
        </a:p>
      </dgm:t>
    </dgm:pt>
    <dgm:pt modelId="{F1E7DFED-609C-419C-B65F-011C7A691228}" type="sibTrans" cxnId="{56D09579-8D31-4F02-8484-A87E20F81B3F}">
      <dgm:prSet/>
      <dgm:spPr/>
      <dgm:t>
        <a:bodyPr/>
        <a:lstStyle/>
        <a:p>
          <a:endParaRPr lang="en-GB"/>
        </a:p>
      </dgm:t>
    </dgm:pt>
    <dgm:pt modelId="{0B1F98D9-622A-4683-8A98-7E03670889C3}">
      <dgm:prSet phldrT="[Text]"/>
      <dgm:spPr/>
      <dgm:t>
        <a:bodyPr/>
        <a:lstStyle/>
        <a:p>
          <a:r>
            <a:rPr lang="en-GB" dirty="0"/>
            <a:t>Computer Coding</a:t>
          </a:r>
        </a:p>
      </dgm:t>
    </dgm:pt>
    <dgm:pt modelId="{8A12FDC1-796A-4C25-88EF-45315247F638}" type="parTrans" cxnId="{8FFCB1F7-E030-4BB1-9785-CBC3C6832A2F}">
      <dgm:prSet/>
      <dgm:spPr/>
      <dgm:t>
        <a:bodyPr/>
        <a:lstStyle/>
        <a:p>
          <a:endParaRPr lang="en-GB"/>
        </a:p>
      </dgm:t>
    </dgm:pt>
    <dgm:pt modelId="{CDE83C45-1F32-4455-AB5F-8D682B2B92A8}" type="sibTrans" cxnId="{8FFCB1F7-E030-4BB1-9785-CBC3C6832A2F}">
      <dgm:prSet/>
      <dgm:spPr/>
      <dgm:t>
        <a:bodyPr/>
        <a:lstStyle/>
        <a:p>
          <a:endParaRPr lang="en-GB"/>
        </a:p>
      </dgm:t>
    </dgm:pt>
    <dgm:pt modelId="{CA38B6AE-DA77-4EE9-9D33-B6AA4B8649FD}">
      <dgm:prSet phldrT="[Text]"/>
      <dgm:spPr/>
      <dgm:t>
        <a:bodyPr/>
        <a:lstStyle/>
        <a:p>
          <a:r>
            <a:rPr lang="en-GB" dirty="0"/>
            <a:t>Sampling</a:t>
          </a:r>
        </a:p>
      </dgm:t>
    </dgm:pt>
    <dgm:pt modelId="{77CA8E85-6916-41F4-94B8-EA19DD22E336}" type="parTrans" cxnId="{10C8C87E-8FB5-4E8B-8ADA-EC5793F34EB6}">
      <dgm:prSet/>
      <dgm:spPr/>
      <dgm:t>
        <a:bodyPr/>
        <a:lstStyle/>
        <a:p>
          <a:endParaRPr lang="en-GB"/>
        </a:p>
      </dgm:t>
    </dgm:pt>
    <dgm:pt modelId="{D15490DF-3114-4DA7-A2F0-6CC1802F8D8D}" type="sibTrans" cxnId="{10C8C87E-8FB5-4E8B-8ADA-EC5793F34EB6}">
      <dgm:prSet/>
      <dgm:spPr/>
      <dgm:t>
        <a:bodyPr/>
        <a:lstStyle/>
        <a:p>
          <a:endParaRPr lang="en-GB"/>
        </a:p>
      </dgm:t>
    </dgm:pt>
    <dgm:pt modelId="{DA4E6A3F-9E1E-4FFD-BA85-E44F42ED2681}">
      <dgm:prSet phldrT="[Text]"/>
      <dgm:spPr/>
      <dgm:t>
        <a:bodyPr/>
        <a:lstStyle/>
        <a:p>
          <a:r>
            <a:rPr lang="en-GB" dirty="0"/>
            <a:t>Coding</a:t>
          </a:r>
        </a:p>
      </dgm:t>
    </dgm:pt>
    <dgm:pt modelId="{1925EEDC-026C-4F6E-A5A3-E63AC6652FCA}" type="parTrans" cxnId="{5538C5AC-54CA-4CC9-83EA-BEBD5E999AF8}">
      <dgm:prSet/>
      <dgm:spPr/>
      <dgm:t>
        <a:bodyPr/>
        <a:lstStyle/>
        <a:p>
          <a:endParaRPr lang="en-GB"/>
        </a:p>
      </dgm:t>
    </dgm:pt>
    <dgm:pt modelId="{44296342-659A-464C-A571-94D88581BBBD}" type="sibTrans" cxnId="{5538C5AC-54CA-4CC9-83EA-BEBD5E999AF8}">
      <dgm:prSet/>
      <dgm:spPr/>
      <dgm:t>
        <a:bodyPr/>
        <a:lstStyle/>
        <a:p>
          <a:endParaRPr lang="en-GB"/>
        </a:p>
      </dgm:t>
    </dgm:pt>
    <dgm:pt modelId="{D097E760-8F4E-4CDC-A5FC-DF57FB30D882}">
      <dgm:prSet phldrT="[Text]"/>
      <dgm:spPr/>
      <dgm:t>
        <a:bodyPr/>
        <a:lstStyle/>
        <a:p>
          <a:r>
            <a:rPr lang="en-GB" dirty="0"/>
            <a:t>Tabulation, visualization, Reporting</a:t>
          </a:r>
        </a:p>
      </dgm:t>
    </dgm:pt>
    <dgm:pt modelId="{F4D72F52-34A9-4910-949A-50B638A52FF3}" type="parTrans" cxnId="{AA70EF3B-5571-4D87-B04B-C9284258C496}">
      <dgm:prSet/>
      <dgm:spPr/>
      <dgm:t>
        <a:bodyPr/>
        <a:lstStyle/>
        <a:p>
          <a:endParaRPr lang="en-GB"/>
        </a:p>
      </dgm:t>
    </dgm:pt>
    <dgm:pt modelId="{E323C235-8393-4D7E-83D5-F38EC169551A}" type="sibTrans" cxnId="{AA70EF3B-5571-4D87-B04B-C9284258C496}">
      <dgm:prSet/>
      <dgm:spPr/>
      <dgm:t>
        <a:bodyPr/>
        <a:lstStyle/>
        <a:p>
          <a:endParaRPr lang="en-GB"/>
        </a:p>
      </dgm:t>
    </dgm:pt>
    <dgm:pt modelId="{120B1407-F37C-4C3A-802D-1044F9073350}" type="pres">
      <dgm:prSet presAssocID="{7E3DADD4-5B7C-4AC4-A91B-84C8754A059A}" presName="Name0" presStyleCnt="0">
        <dgm:presLayoutVars>
          <dgm:dir/>
          <dgm:resizeHandles/>
        </dgm:presLayoutVars>
      </dgm:prSet>
      <dgm:spPr/>
    </dgm:pt>
    <dgm:pt modelId="{B188EC79-7271-4786-B45C-9801B4B15DB7}" type="pres">
      <dgm:prSet presAssocID="{C18A9D83-5372-42BF-93DD-E447EFAC69A9}" presName="compNode" presStyleCnt="0"/>
      <dgm:spPr/>
    </dgm:pt>
    <dgm:pt modelId="{D0B5BDE5-5801-4303-8D73-BABEE27E1405}" type="pres">
      <dgm:prSet presAssocID="{C18A9D83-5372-42BF-93DD-E447EFAC69A9}" presName="dummyConnPt" presStyleCnt="0"/>
      <dgm:spPr/>
    </dgm:pt>
    <dgm:pt modelId="{F4ED8001-6943-423E-9048-0FE17A787A85}" type="pres">
      <dgm:prSet presAssocID="{C18A9D83-5372-42BF-93DD-E447EFAC69A9}" presName="node" presStyleLbl="node1" presStyleIdx="0" presStyleCnt="7">
        <dgm:presLayoutVars>
          <dgm:bulletEnabled val="1"/>
        </dgm:presLayoutVars>
      </dgm:prSet>
      <dgm:spPr/>
    </dgm:pt>
    <dgm:pt modelId="{B3E120F9-0392-4BAF-A84E-7A02F6B28100}" type="pres">
      <dgm:prSet presAssocID="{651E1AD7-821C-4645-A856-99F045D0330A}" presName="sibTrans" presStyleLbl="bgSibTrans2D1" presStyleIdx="0" presStyleCnt="6"/>
      <dgm:spPr/>
    </dgm:pt>
    <dgm:pt modelId="{A36C0C5D-A8C7-493D-AAC9-52B254EA0A06}" type="pres">
      <dgm:prSet presAssocID="{7DABC28F-9062-4BC2-B83F-72C90030F2F7}" presName="compNode" presStyleCnt="0"/>
      <dgm:spPr/>
    </dgm:pt>
    <dgm:pt modelId="{3781724C-BA67-4A80-B32F-3EC1382064A0}" type="pres">
      <dgm:prSet presAssocID="{7DABC28F-9062-4BC2-B83F-72C90030F2F7}" presName="dummyConnPt" presStyleCnt="0"/>
      <dgm:spPr/>
    </dgm:pt>
    <dgm:pt modelId="{4E6AC933-892C-4F10-A879-0272DD7147FD}" type="pres">
      <dgm:prSet presAssocID="{7DABC28F-9062-4BC2-B83F-72C90030F2F7}" presName="node" presStyleLbl="node1" presStyleIdx="1" presStyleCnt="7">
        <dgm:presLayoutVars>
          <dgm:bulletEnabled val="1"/>
        </dgm:presLayoutVars>
      </dgm:prSet>
      <dgm:spPr/>
    </dgm:pt>
    <dgm:pt modelId="{2BC018EA-E657-4EB5-85CE-CC777BFF4ACF}" type="pres">
      <dgm:prSet presAssocID="{D5BA62F4-23F8-4C66-BDE5-21A13505E3F4}" presName="sibTrans" presStyleLbl="bgSibTrans2D1" presStyleIdx="1" presStyleCnt="6"/>
      <dgm:spPr/>
    </dgm:pt>
    <dgm:pt modelId="{4806ADF0-9D2C-4845-9397-0E5822431323}" type="pres">
      <dgm:prSet presAssocID="{538F0415-E0CC-4209-808A-353177444F5E}" presName="compNode" presStyleCnt="0"/>
      <dgm:spPr/>
    </dgm:pt>
    <dgm:pt modelId="{B581B9AB-0B61-4E31-B18E-602A386E3EC2}" type="pres">
      <dgm:prSet presAssocID="{538F0415-E0CC-4209-808A-353177444F5E}" presName="dummyConnPt" presStyleCnt="0"/>
      <dgm:spPr/>
    </dgm:pt>
    <dgm:pt modelId="{D9C1F886-59BC-41B3-8D1D-96A4079B17EB}" type="pres">
      <dgm:prSet presAssocID="{538F0415-E0CC-4209-808A-353177444F5E}" presName="node" presStyleLbl="node1" presStyleIdx="2" presStyleCnt="7">
        <dgm:presLayoutVars>
          <dgm:bulletEnabled val="1"/>
        </dgm:presLayoutVars>
      </dgm:prSet>
      <dgm:spPr/>
    </dgm:pt>
    <dgm:pt modelId="{C54B865E-497C-4F57-A830-E50C264F4826}" type="pres">
      <dgm:prSet presAssocID="{F1E7DFED-609C-419C-B65F-011C7A691228}" presName="sibTrans" presStyleLbl="bgSibTrans2D1" presStyleIdx="2" presStyleCnt="6"/>
      <dgm:spPr/>
    </dgm:pt>
    <dgm:pt modelId="{0DD5E49C-1D8C-4F81-B775-36CE0026E768}" type="pres">
      <dgm:prSet presAssocID="{0B1F98D9-622A-4683-8A98-7E03670889C3}" presName="compNode" presStyleCnt="0"/>
      <dgm:spPr/>
    </dgm:pt>
    <dgm:pt modelId="{8CA3B3BD-D22B-4AE4-AFEA-E894D4816BC3}" type="pres">
      <dgm:prSet presAssocID="{0B1F98D9-622A-4683-8A98-7E03670889C3}" presName="dummyConnPt" presStyleCnt="0"/>
      <dgm:spPr/>
    </dgm:pt>
    <dgm:pt modelId="{C5ED8B8E-D642-4636-9399-3980FB9B56E0}" type="pres">
      <dgm:prSet presAssocID="{0B1F98D9-622A-4683-8A98-7E03670889C3}" presName="node" presStyleLbl="node1" presStyleIdx="3" presStyleCnt="7">
        <dgm:presLayoutVars>
          <dgm:bulletEnabled val="1"/>
        </dgm:presLayoutVars>
      </dgm:prSet>
      <dgm:spPr/>
    </dgm:pt>
    <dgm:pt modelId="{E89AAAB9-292D-4A83-907E-8510FA18041D}" type="pres">
      <dgm:prSet presAssocID="{CDE83C45-1F32-4455-AB5F-8D682B2B92A8}" presName="sibTrans" presStyleLbl="bgSibTrans2D1" presStyleIdx="3" presStyleCnt="6"/>
      <dgm:spPr/>
    </dgm:pt>
    <dgm:pt modelId="{334B481B-E704-4732-9F04-857C5DAA6A3A}" type="pres">
      <dgm:prSet presAssocID="{CA38B6AE-DA77-4EE9-9D33-B6AA4B8649FD}" presName="compNode" presStyleCnt="0"/>
      <dgm:spPr/>
    </dgm:pt>
    <dgm:pt modelId="{E51D7A71-F66C-45DA-B643-F4DD8DEC02CB}" type="pres">
      <dgm:prSet presAssocID="{CA38B6AE-DA77-4EE9-9D33-B6AA4B8649FD}" presName="dummyConnPt" presStyleCnt="0"/>
      <dgm:spPr/>
    </dgm:pt>
    <dgm:pt modelId="{A37B5206-F0FD-4488-8A06-2FB149CC746C}" type="pres">
      <dgm:prSet presAssocID="{CA38B6AE-DA77-4EE9-9D33-B6AA4B8649FD}" presName="node" presStyleLbl="node1" presStyleIdx="4" presStyleCnt="7">
        <dgm:presLayoutVars>
          <dgm:bulletEnabled val="1"/>
        </dgm:presLayoutVars>
      </dgm:prSet>
      <dgm:spPr/>
    </dgm:pt>
    <dgm:pt modelId="{26AE779C-4C9D-4532-85CE-1BACF010EB05}" type="pres">
      <dgm:prSet presAssocID="{D15490DF-3114-4DA7-A2F0-6CC1802F8D8D}" presName="sibTrans" presStyleLbl="bgSibTrans2D1" presStyleIdx="4" presStyleCnt="6"/>
      <dgm:spPr/>
    </dgm:pt>
    <dgm:pt modelId="{1AE3D352-E0F7-478E-B854-6A3AFD030686}" type="pres">
      <dgm:prSet presAssocID="{DA4E6A3F-9E1E-4FFD-BA85-E44F42ED2681}" presName="compNode" presStyleCnt="0"/>
      <dgm:spPr/>
    </dgm:pt>
    <dgm:pt modelId="{60F9A0A4-9C54-46E4-8519-C125F24A1AE1}" type="pres">
      <dgm:prSet presAssocID="{DA4E6A3F-9E1E-4FFD-BA85-E44F42ED2681}" presName="dummyConnPt" presStyleCnt="0"/>
      <dgm:spPr/>
    </dgm:pt>
    <dgm:pt modelId="{23E12D2F-C2A1-412D-8B4B-AB12EE1BC70C}" type="pres">
      <dgm:prSet presAssocID="{DA4E6A3F-9E1E-4FFD-BA85-E44F42ED2681}" presName="node" presStyleLbl="node1" presStyleIdx="5" presStyleCnt="7">
        <dgm:presLayoutVars>
          <dgm:bulletEnabled val="1"/>
        </dgm:presLayoutVars>
      </dgm:prSet>
      <dgm:spPr/>
    </dgm:pt>
    <dgm:pt modelId="{CB09BED0-00AB-4BE4-A2D1-437394545DBE}" type="pres">
      <dgm:prSet presAssocID="{44296342-659A-464C-A571-94D88581BBBD}" presName="sibTrans" presStyleLbl="bgSibTrans2D1" presStyleIdx="5" presStyleCnt="6"/>
      <dgm:spPr/>
    </dgm:pt>
    <dgm:pt modelId="{548D17F8-F9EC-442F-96B1-650B4E61241D}" type="pres">
      <dgm:prSet presAssocID="{D097E760-8F4E-4CDC-A5FC-DF57FB30D882}" presName="compNode" presStyleCnt="0"/>
      <dgm:spPr/>
    </dgm:pt>
    <dgm:pt modelId="{83C7B100-BD5F-41CC-A875-B4726C86F156}" type="pres">
      <dgm:prSet presAssocID="{D097E760-8F4E-4CDC-A5FC-DF57FB30D882}" presName="dummyConnPt" presStyleCnt="0"/>
      <dgm:spPr/>
    </dgm:pt>
    <dgm:pt modelId="{C69811C2-19E6-44E5-A986-CA022911D2F7}" type="pres">
      <dgm:prSet presAssocID="{D097E760-8F4E-4CDC-A5FC-DF57FB30D882}" presName="node" presStyleLbl="node1" presStyleIdx="6" presStyleCnt="7">
        <dgm:presLayoutVars>
          <dgm:bulletEnabled val="1"/>
        </dgm:presLayoutVars>
      </dgm:prSet>
      <dgm:spPr/>
    </dgm:pt>
  </dgm:ptLst>
  <dgm:cxnLst>
    <dgm:cxn modelId="{2E4DAC07-80CD-47A2-912F-2AEDA1245A59}" type="presOf" srcId="{538F0415-E0CC-4209-808A-353177444F5E}" destId="{D9C1F886-59BC-41B3-8D1D-96A4079B17EB}" srcOrd="0" destOrd="0" presId="urn:microsoft.com/office/officeart/2005/8/layout/bProcess4"/>
    <dgm:cxn modelId="{5F292413-769A-4B2B-9B2C-6BC5DE000916}" type="presOf" srcId="{DA4E6A3F-9E1E-4FFD-BA85-E44F42ED2681}" destId="{23E12D2F-C2A1-412D-8B4B-AB12EE1BC70C}" srcOrd="0" destOrd="0" presId="urn:microsoft.com/office/officeart/2005/8/layout/bProcess4"/>
    <dgm:cxn modelId="{3B9CC924-F0EA-4E69-A835-6DBBA39F560B}" type="presOf" srcId="{0B1F98D9-622A-4683-8A98-7E03670889C3}" destId="{C5ED8B8E-D642-4636-9399-3980FB9B56E0}" srcOrd="0" destOrd="0" presId="urn:microsoft.com/office/officeart/2005/8/layout/bProcess4"/>
    <dgm:cxn modelId="{AA70EF3B-5571-4D87-B04B-C9284258C496}" srcId="{7E3DADD4-5B7C-4AC4-A91B-84C8754A059A}" destId="{D097E760-8F4E-4CDC-A5FC-DF57FB30D882}" srcOrd="6" destOrd="0" parTransId="{F4D72F52-34A9-4910-949A-50B638A52FF3}" sibTransId="{E323C235-8393-4D7E-83D5-F38EC169551A}"/>
    <dgm:cxn modelId="{81156D62-33CF-4E2B-ADE8-88B743EE3D01}" srcId="{7E3DADD4-5B7C-4AC4-A91B-84C8754A059A}" destId="{C18A9D83-5372-42BF-93DD-E447EFAC69A9}" srcOrd="0" destOrd="0" parTransId="{7FB2FEFD-771C-4346-8774-5E29E3C1007C}" sibTransId="{651E1AD7-821C-4645-A856-99F045D0330A}"/>
    <dgm:cxn modelId="{898EC563-8F6E-43BE-88D6-73D7BA7FBDA9}" type="presOf" srcId="{C18A9D83-5372-42BF-93DD-E447EFAC69A9}" destId="{F4ED8001-6943-423E-9048-0FE17A787A85}" srcOrd="0" destOrd="0" presId="urn:microsoft.com/office/officeart/2005/8/layout/bProcess4"/>
    <dgm:cxn modelId="{AD98634C-D663-4CC1-858D-39EEE283C7B1}" type="presOf" srcId="{D097E760-8F4E-4CDC-A5FC-DF57FB30D882}" destId="{C69811C2-19E6-44E5-A986-CA022911D2F7}" srcOrd="0" destOrd="0" presId="urn:microsoft.com/office/officeart/2005/8/layout/bProcess4"/>
    <dgm:cxn modelId="{19A35F55-CAB4-4781-86AD-9E6246431B0C}" type="presOf" srcId="{D5BA62F4-23F8-4C66-BDE5-21A13505E3F4}" destId="{2BC018EA-E657-4EB5-85CE-CC777BFF4ACF}" srcOrd="0" destOrd="0" presId="urn:microsoft.com/office/officeart/2005/8/layout/bProcess4"/>
    <dgm:cxn modelId="{56D09579-8D31-4F02-8484-A87E20F81B3F}" srcId="{7E3DADD4-5B7C-4AC4-A91B-84C8754A059A}" destId="{538F0415-E0CC-4209-808A-353177444F5E}" srcOrd="2" destOrd="0" parTransId="{28CE0EE0-9432-48D5-A26F-06AEB251B657}" sibTransId="{F1E7DFED-609C-419C-B65F-011C7A691228}"/>
    <dgm:cxn modelId="{D641377C-4CF1-427B-83C1-53D1A63545FB}" type="presOf" srcId="{7DABC28F-9062-4BC2-B83F-72C90030F2F7}" destId="{4E6AC933-892C-4F10-A879-0272DD7147FD}" srcOrd="0" destOrd="0" presId="urn:microsoft.com/office/officeart/2005/8/layout/bProcess4"/>
    <dgm:cxn modelId="{10C8C87E-8FB5-4E8B-8ADA-EC5793F34EB6}" srcId="{7E3DADD4-5B7C-4AC4-A91B-84C8754A059A}" destId="{CA38B6AE-DA77-4EE9-9D33-B6AA4B8649FD}" srcOrd="4" destOrd="0" parTransId="{77CA8E85-6916-41F4-94B8-EA19DD22E336}" sibTransId="{D15490DF-3114-4DA7-A2F0-6CC1802F8D8D}"/>
    <dgm:cxn modelId="{0CE6CA8F-59AC-41A0-B046-7751913B44A7}" type="presOf" srcId="{7E3DADD4-5B7C-4AC4-A91B-84C8754A059A}" destId="{120B1407-F37C-4C3A-802D-1044F9073350}" srcOrd="0" destOrd="0" presId="urn:microsoft.com/office/officeart/2005/8/layout/bProcess4"/>
    <dgm:cxn modelId="{3FCB4B9B-6898-4052-B9FD-92B76720479D}" type="presOf" srcId="{44296342-659A-464C-A571-94D88581BBBD}" destId="{CB09BED0-00AB-4BE4-A2D1-437394545DBE}" srcOrd="0" destOrd="0" presId="urn:microsoft.com/office/officeart/2005/8/layout/bProcess4"/>
    <dgm:cxn modelId="{71A7D6A1-2F2A-4167-9E79-D0C7EB94884B}" type="presOf" srcId="{651E1AD7-821C-4645-A856-99F045D0330A}" destId="{B3E120F9-0392-4BAF-A84E-7A02F6B28100}" srcOrd="0" destOrd="0" presId="urn:microsoft.com/office/officeart/2005/8/layout/bProcess4"/>
    <dgm:cxn modelId="{5538C5AC-54CA-4CC9-83EA-BEBD5E999AF8}" srcId="{7E3DADD4-5B7C-4AC4-A91B-84C8754A059A}" destId="{DA4E6A3F-9E1E-4FFD-BA85-E44F42ED2681}" srcOrd="5" destOrd="0" parTransId="{1925EEDC-026C-4F6E-A5A3-E63AC6652FCA}" sibTransId="{44296342-659A-464C-A571-94D88581BBBD}"/>
    <dgm:cxn modelId="{F16C68BD-4C84-463F-89E8-9E2008D42D98}" type="presOf" srcId="{CDE83C45-1F32-4455-AB5F-8D682B2B92A8}" destId="{E89AAAB9-292D-4A83-907E-8510FA18041D}" srcOrd="0" destOrd="0" presId="urn:microsoft.com/office/officeart/2005/8/layout/bProcess4"/>
    <dgm:cxn modelId="{AFEED4CE-740C-4722-9A80-40A58E773AD7}" srcId="{7E3DADD4-5B7C-4AC4-A91B-84C8754A059A}" destId="{7DABC28F-9062-4BC2-B83F-72C90030F2F7}" srcOrd="1" destOrd="0" parTransId="{376E1EA4-5743-4EEB-B4DC-97A9F6ADD406}" sibTransId="{D5BA62F4-23F8-4C66-BDE5-21A13505E3F4}"/>
    <dgm:cxn modelId="{6E6EC9D6-E650-4FB0-AF37-B5C51F4031FA}" type="presOf" srcId="{F1E7DFED-609C-419C-B65F-011C7A691228}" destId="{C54B865E-497C-4F57-A830-E50C264F4826}" srcOrd="0" destOrd="0" presId="urn:microsoft.com/office/officeart/2005/8/layout/bProcess4"/>
    <dgm:cxn modelId="{100E05DF-9A32-498A-BDFF-13FE0E38B52F}" type="presOf" srcId="{D15490DF-3114-4DA7-A2F0-6CC1802F8D8D}" destId="{26AE779C-4C9D-4532-85CE-1BACF010EB05}" srcOrd="0" destOrd="0" presId="urn:microsoft.com/office/officeart/2005/8/layout/bProcess4"/>
    <dgm:cxn modelId="{2D8CCCEB-B9B5-4B21-80FB-537CFA1046EA}" type="presOf" srcId="{CA38B6AE-DA77-4EE9-9D33-B6AA4B8649FD}" destId="{A37B5206-F0FD-4488-8A06-2FB149CC746C}" srcOrd="0" destOrd="0" presId="urn:microsoft.com/office/officeart/2005/8/layout/bProcess4"/>
    <dgm:cxn modelId="{8FFCB1F7-E030-4BB1-9785-CBC3C6832A2F}" srcId="{7E3DADD4-5B7C-4AC4-A91B-84C8754A059A}" destId="{0B1F98D9-622A-4683-8A98-7E03670889C3}" srcOrd="3" destOrd="0" parTransId="{8A12FDC1-796A-4C25-88EF-45315247F638}" sibTransId="{CDE83C45-1F32-4455-AB5F-8D682B2B92A8}"/>
    <dgm:cxn modelId="{0EBF2BD3-D2C1-4EA7-9B08-0878558FB62F}" type="presParOf" srcId="{120B1407-F37C-4C3A-802D-1044F9073350}" destId="{B188EC79-7271-4786-B45C-9801B4B15DB7}" srcOrd="0" destOrd="0" presId="urn:microsoft.com/office/officeart/2005/8/layout/bProcess4"/>
    <dgm:cxn modelId="{2958A613-1FC8-4D78-B08B-2CC1A87717E8}" type="presParOf" srcId="{B188EC79-7271-4786-B45C-9801B4B15DB7}" destId="{D0B5BDE5-5801-4303-8D73-BABEE27E1405}" srcOrd="0" destOrd="0" presId="urn:microsoft.com/office/officeart/2005/8/layout/bProcess4"/>
    <dgm:cxn modelId="{2FA1C49C-D4FB-4166-8B82-110A3862BCED}" type="presParOf" srcId="{B188EC79-7271-4786-B45C-9801B4B15DB7}" destId="{F4ED8001-6943-423E-9048-0FE17A787A85}" srcOrd="1" destOrd="0" presId="urn:microsoft.com/office/officeart/2005/8/layout/bProcess4"/>
    <dgm:cxn modelId="{E59BDE8A-B534-43F5-840B-98E751BDA4FC}" type="presParOf" srcId="{120B1407-F37C-4C3A-802D-1044F9073350}" destId="{B3E120F9-0392-4BAF-A84E-7A02F6B28100}" srcOrd="1" destOrd="0" presId="urn:microsoft.com/office/officeart/2005/8/layout/bProcess4"/>
    <dgm:cxn modelId="{B54A6848-1329-4396-AFE5-1979906E155D}" type="presParOf" srcId="{120B1407-F37C-4C3A-802D-1044F9073350}" destId="{A36C0C5D-A8C7-493D-AAC9-52B254EA0A06}" srcOrd="2" destOrd="0" presId="urn:microsoft.com/office/officeart/2005/8/layout/bProcess4"/>
    <dgm:cxn modelId="{A3A43CBF-404E-44AD-B4A1-0B40762C70DC}" type="presParOf" srcId="{A36C0C5D-A8C7-493D-AAC9-52B254EA0A06}" destId="{3781724C-BA67-4A80-B32F-3EC1382064A0}" srcOrd="0" destOrd="0" presId="urn:microsoft.com/office/officeart/2005/8/layout/bProcess4"/>
    <dgm:cxn modelId="{E53556F2-DD0A-4699-974B-F6C1CC20B1E0}" type="presParOf" srcId="{A36C0C5D-A8C7-493D-AAC9-52B254EA0A06}" destId="{4E6AC933-892C-4F10-A879-0272DD7147FD}" srcOrd="1" destOrd="0" presId="urn:microsoft.com/office/officeart/2005/8/layout/bProcess4"/>
    <dgm:cxn modelId="{6235C7E3-5B9D-4BE9-A6A3-E6F2F7463A04}" type="presParOf" srcId="{120B1407-F37C-4C3A-802D-1044F9073350}" destId="{2BC018EA-E657-4EB5-85CE-CC777BFF4ACF}" srcOrd="3" destOrd="0" presId="urn:microsoft.com/office/officeart/2005/8/layout/bProcess4"/>
    <dgm:cxn modelId="{3D359E3F-372D-4FF9-AD55-AAC609BA91F2}" type="presParOf" srcId="{120B1407-F37C-4C3A-802D-1044F9073350}" destId="{4806ADF0-9D2C-4845-9397-0E5822431323}" srcOrd="4" destOrd="0" presId="urn:microsoft.com/office/officeart/2005/8/layout/bProcess4"/>
    <dgm:cxn modelId="{0B8EFB4F-D8C1-44F2-B44E-01BCFAB0E1D3}" type="presParOf" srcId="{4806ADF0-9D2C-4845-9397-0E5822431323}" destId="{B581B9AB-0B61-4E31-B18E-602A386E3EC2}" srcOrd="0" destOrd="0" presId="urn:microsoft.com/office/officeart/2005/8/layout/bProcess4"/>
    <dgm:cxn modelId="{4F95AB9D-9A5C-42BA-9A65-28F38B181FA1}" type="presParOf" srcId="{4806ADF0-9D2C-4845-9397-0E5822431323}" destId="{D9C1F886-59BC-41B3-8D1D-96A4079B17EB}" srcOrd="1" destOrd="0" presId="urn:microsoft.com/office/officeart/2005/8/layout/bProcess4"/>
    <dgm:cxn modelId="{9B77EA8C-9E50-4995-9C8E-91CD2AA38754}" type="presParOf" srcId="{120B1407-F37C-4C3A-802D-1044F9073350}" destId="{C54B865E-497C-4F57-A830-E50C264F4826}" srcOrd="5" destOrd="0" presId="urn:microsoft.com/office/officeart/2005/8/layout/bProcess4"/>
    <dgm:cxn modelId="{24C58387-4C8D-47AC-AD1F-FCEAE5CD1E61}" type="presParOf" srcId="{120B1407-F37C-4C3A-802D-1044F9073350}" destId="{0DD5E49C-1D8C-4F81-B775-36CE0026E768}" srcOrd="6" destOrd="0" presId="urn:microsoft.com/office/officeart/2005/8/layout/bProcess4"/>
    <dgm:cxn modelId="{BB41178A-3FDD-4585-9801-2742BF2BD2BF}" type="presParOf" srcId="{0DD5E49C-1D8C-4F81-B775-36CE0026E768}" destId="{8CA3B3BD-D22B-4AE4-AFEA-E894D4816BC3}" srcOrd="0" destOrd="0" presId="urn:microsoft.com/office/officeart/2005/8/layout/bProcess4"/>
    <dgm:cxn modelId="{FA29F609-909F-4713-8E48-2F33BABC2E3D}" type="presParOf" srcId="{0DD5E49C-1D8C-4F81-B775-36CE0026E768}" destId="{C5ED8B8E-D642-4636-9399-3980FB9B56E0}" srcOrd="1" destOrd="0" presId="urn:microsoft.com/office/officeart/2005/8/layout/bProcess4"/>
    <dgm:cxn modelId="{9B58268B-8D43-4F6E-A8BA-FF279DB6B671}" type="presParOf" srcId="{120B1407-F37C-4C3A-802D-1044F9073350}" destId="{E89AAAB9-292D-4A83-907E-8510FA18041D}" srcOrd="7" destOrd="0" presId="urn:microsoft.com/office/officeart/2005/8/layout/bProcess4"/>
    <dgm:cxn modelId="{55603D99-7B4A-4C47-929D-948DA2F7CCD5}" type="presParOf" srcId="{120B1407-F37C-4C3A-802D-1044F9073350}" destId="{334B481B-E704-4732-9F04-857C5DAA6A3A}" srcOrd="8" destOrd="0" presId="urn:microsoft.com/office/officeart/2005/8/layout/bProcess4"/>
    <dgm:cxn modelId="{47D6D9CE-E2A8-4590-A8CC-E62BE0BCC1C6}" type="presParOf" srcId="{334B481B-E704-4732-9F04-857C5DAA6A3A}" destId="{E51D7A71-F66C-45DA-B643-F4DD8DEC02CB}" srcOrd="0" destOrd="0" presId="urn:microsoft.com/office/officeart/2005/8/layout/bProcess4"/>
    <dgm:cxn modelId="{DF0ECCF3-A918-4DDC-9C86-2F1208CE9459}" type="presParOf" srcId="{334B481B-E704-4732-9F04-857C5DAA6A3A}" destId="{A37B5206-F0FD-4488-8A06-2FB149CC746C}" srcOrd="1" destOrd="0" presId="urn:microsoft.com/office/officeart/2005/8/layout/bProcess4"/>
    <dgm:cxn modelId="{ECE2204C-A617-4942-9756-B66BF26D4C09}" type="presParOf" srcId="{120B1407-F37C-4C3A-802D-1044F9073350}" destId="{26AE779C-4C9D-4532-85CE-1BACF010EB05}" srcOrd="9" destOrd="0" presId="urn:microsoft.com/office/officeart/2005/8/layout/bProcess4"/>
    <dgm:cxn modelId="{4E7264F8-CF43-4F57-8181-BA93B0337F70}" type="presParOf" srcId="{120B1407-F37C-4C3A-802D-1044F9073350}" destId="{1AE3D352-E0F7-478E-B854-6A3AFD030686}" srcOrd="10" destOrd="0" presId="urn:microsoft.com/office/officeart/2005/8/layout/bProcess4"/>
    <dgm:cxn modelId="{7C4D43B3-A333-4EC2-BBB8-E6009BEF2A71}" type="presParOf" srcId="{1AE3D352-E0F7-478E-B854-6A3AFD030686}" destId="{60F9A0A4-9C54-46E4-8519-C125F24A1AE1}" srcOrd="0" destOrd="0" presId="urn:microsoft.com/office/officeart/2005/8/layout/bProcess4"/>
    <dgm:cxn modelId="{5D507A5B-A80A-45B2-A0A3-7EB90640F4EB}" type="presParOf" srcId="{1AE3D352-E0F7-478E-B854-6A3AFD030686}" destId="{23E12D2F-C2A1-412D-8B4B-AB12EE1BC70C}" srcOrd="1" destOrd="0" presId="urn:microsoft.com/office/officeart/2005/8/layout/bProcess4"/>
    <dgm:cxn modelId="{53808353-2827-4058-9511-231C9E4E2C7C}" type="presParOf" srcId="{120B1407-F37C-4C3A-802D-1044F9073350}" destId="{CB09BED0-00AB-4BE4-A2D1-437394545DBE}" srcOrd="11" destOrd="0" presId="urn:microsoft.com/office/officeart/2005/8/layout/bProcess4"/>
    <dgm:cxn modelId="{80FF9430-1549-4FA0-97BF-96EC74F75E48}" type="presParOf" srcId="{120B1407-F37C-4C3A-802D-1044F9073350}" destId="{548D17F8-F9EC-442F-96B1-650B4E61241D}" srcOrd="12" destOrd="0" presId="urn:microsoft.com/office/officeart/2005/8/layout/bProcess4"/>
    <dgm:cxn modelId="{369C7FFF-3D47-47A2-B0D8-98C2F7263C84}" type="presParOf" srcId="{548D17F8-F9EC-442F-96B1-650B4E61241D}" destId="{83C7B100-BD5F-41CC-A875-B4726C86F156}" srcOrd="0" destOrd="0" presId="urn:microsoft.com/office/officeart/2005/8/layout/bProcess4"/>
    <dgm:cxn modelId="{DE521165-7B6C-4F12-9E46-4FC7A5A4DE89}" type="presParOf" srcId="{548D17F8-F9EC-442F-96B1-650B4E61241D}" destId="{C69811C2-19E6-44E5-A986-CA022911D2F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3DADD4-5B7C-4AC4-A91B-84C8754A059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8A9D83-5372-42BF-93DD-E447EFAC69A9}">
      <dgm:prSet phldrT="[Text]"/>
      <dgm:spPr/>
      <dgm:t>
        <a:bodyPr/>
        <a:lstStyle/>
        <a:p>
          <a:r>
            <a:rPr lang="en-GB" dirty="0"/>
            <a:t>Theory and Rational</a:t>
          </a:r>
        </a:p>
      </dgm:t>
    </dgm:pt>
    <dgm:pt modelId="{7FB2FEFD-771C-4346-8774-5E29E3C1007C}" type="parTrans" cxnId="{81156D62-33CF-4E2B-ADE8-88B743EE3D01}">
      <dgm:prSet/>
      <dgm:spPr/>
      <dgm:t>
        <a:bodyPr/>
        <a:lstStyle/>
        <a:p>
          <a:endParaRPr lang="en-GB"/>
        </a:p>
      </dgm:t>
    </dgm:pt>
    <dgm:pt modelId="{651E1AD7-821C-4645-A856-99F045D0330A}" type="sibTrans" cxnId="{81156D62-33CF-4E2B-ADE8-88B743EE3D01}">
      <dgm:prSet/>
      <dgm:spPr/>
      <dgm:t>
        <a:bodyPr/>
        <a:lstStyle/>
        <a:p>
          <a:endParaRPr lang="en-GB"/>
        </a:p>
      </dgm:t>
    </dgm:pt>
    <dgm:pt modelId="{7DABC28F-9062-4BC2-B83F-72C90030F2F7}">
      <dgm:prSet phldrT="[Text]"/>
      <dgm:spPr/>
      <dgm:t>
        <a:bodyPr/>
        <a:lstStyle/>
        <a:p>
          <a:r>
            <a:rPr lang="en-GB" dirty="0"/>
            <a:t>Conceptualizations</a:t>
          </a:r>
        </a:p>
      </dgm:t>
    </dgm:pt>
    <dgm:pt modelId="{376E1EA4-5743-4EEB-B4DC-97A9F6ADD406}" type="parTrans" cxnId="{AFEED4CE-740C-4722-9A80-40A58E773AD7}">
      <dgm:prSet/>
      <dgm:spPr/>
      <dgm:t>
        <a:bodyPr/>
        <a:lstStyle/>
        <a:p>
          <a:endParaRPr lang="en-GB"/>
        </a:p>
      </dgm:t>
    </dgm:pt>
    <dgm:pt modelId="{D5BA62F4-23F8-4C66-BDE5-21A13505E3F4}" type="sibTrans" cxnId="{AFEED4CE-740C-4722-9A80-40A58E773AD7}">
      <dgm:prSet/>
      <dgm:spPr/>
      <dgm:t>
        <a:bodyPr/>
        <a:lstStyle/>
        <a:p>
          <a:endParaRPr lang="en-GB"/>
        </a:p>
      </dgm:t>
    </dgm:pt>
    <dgm:pt modelId="{538F0415-E0CC-4209-808A-353177444F5E}">
      <dgm:prSet phldrT="[Text]"/>
      <dgm:spPr/>
      <dgm:t>
        <a:bodyPr/>
        <a:lstStyle/>
        <a:p>
          <a:r>
            <a:rPr lang="en-GB" dirty="0"/>
            <a:t>Operationalizations</a:t>
          </a:r>
        </a:p>
      </dgm:t>
    </dgm:pt>
    <dgm:pt modelId="{28CE0EE0-9432-48D5-A26F-06AEB251B657}" type="parTrans" cxnId="{56D09579-8D31-4F02-8484-A87E20F81B3F}">
      <dgm:prSet/>
      <dgm:spPr/>
      <dgm:t>
        <a:bodyPr/>
        <a:lstStyle/>
        <a:p>
          <a:endParaRPr lang="en-GB"/>
        </a:p>
      </dgm:t>
    </dgm:pt>
    <dgm:pt modelId="{F1E7DFED-609C-419C-B65F-011C7A691228}" type="sibTrans" cxnId="{56D09579-8D31-4F02-8484-A87E20F81B3F}">
      <dgm:prSet/>
      <dgm:spPr/>
      <dgm:t>
        <a:bodyPr/>
        <a:lstStyle/>
        <a:p>
          <a:endParaRPr lang="en-GB"/>
        </a:p>
      </dgm:t>
    </dgm:pt>
    <dgm:pt modelId="{0B1F98D9-622A-4683-8A98-7E03670889C3}">
      <dgm:prSet phldrT="[Text]"/>
      <dgm:spPr/>
      <dgm:t>
        <a:bodyPr/>
        <a:lstStyle/>
        <a:p>
          <a:r>
            <a:rPr lang="en-GB" dirty="0"/>
            <a:t>Computer Coding</a:t>
          </a:r>
        </a:p>
      </dgm:t>
    </dgm:pt>
    <dgm:pt modelId="{8A12FDC1-796A-4C25-88EF-45315247F638}" type="parTrans" cxnId="{8FFCB1F7-E030-4BB1-9785-CBC3C6832A2F}">
      <dgm:prSet/>
      <dgm:spPr/>
      <dgm:t>
        <a:bodyPr/>
        <a:lstStyle/>
        <a:p>
          <a:endParaRPr lang="en-GB"/>
        </a:p>
      </dgm:t>
    </dgm:pt>
    <dgm:pt modelId="{CDE83C45-1F32-4455-AB5F-8D682B2B92A8}" type="sibTrans" cxnId="{8FFCB1F7-E030-4BB1-9785-CBC3C6832A2F}">
      <dgm:prSet/>
      <dgm:spPr/>
      <dgm:t>
        <a:bodyPr/>
        <a:lstStyle/>
        <a:p>
          <a:endParaRPr lang="en-GB"/>
        </a:p>
      </dgm:t>
    </dgm:pt>
    <dgm:pt modelId="{CA38B6AE-DA77-4EE9-9D33-B6AA4B8649FD}">
      <dgm:prSet phldrT="[Text]"/>
      <dgm:spPr/>
      <dgm:t>
        <a:bodyPr/>
        <a:lstStyle/>
        <a:p>
          <a:r>
            <a:rPr lang="en-GB" dirty="0"/>
            <a:t>Sampling</a:t>
          </a:r>
        </a:p>
      </dgm:t>
    </dgm:pt>
    <dgm:pt modelId="{77CA8E85-6916-41F4-94B8-EA19DD22E336}" type="parTrans" cxnId="{10C8C87E-8FB5-4E8B-8ADA-EC5793F34EB6}">
      <dgm:prSet/>
      <dgm:spPr/>
      <dgm:t>
        <a:bodyPr/>
        <a:lstStyle/>
        <a:p>
          <a:endParaRPr lang="en-GB"/>
        </a:p>
      </dgm:t>
    </dgm:pt>
    <dgm:pt modelId="{D15490DF-3114-4DA7-A2F0-6CC1802F8D8D}" type="sibTrans" cxnId="{10C8C87E-8FB5-4E8B-8ADA-EC5793F34EB6}">
      <dgm:prSet/>
      <dgm:spPr/>
      <dgm:t>
        <a:bodyPr/>
        <a:lstStyle/>
        <a:p>
          <a:endParaRPr lang="en-GB"/>
        </a:p>
      </dgm:t>
    </dgm:pt>
    <dgm:pt modelId="{DA4E6A3F-9E1E-4FFD-BA85-E44F42ED2681}">
      <dgm:prSet phldrT="[Text]"/>
      <dgm:spPr/>
      <dgm:t>
        <a:bodyPr/>
        <a:lstStyle/>
        <a:p>
          <a:r>
            <a:rPr lang="en-GB" dirty="0"/>
            <a:t>Coding</a:t>
          </a:r>
        </a:p>
      </dgm:t>
    </dgm:pt>
    <dgm:pt modelId="{1925EEDC-026C-4F6E-A5A3-E63AC6652FCA}" type="parTrans" cxnId="{5538C5AC-54CA-4CC9-83EA-BEBD5E999AF8}">
      <dgm:prSet/>
      <dgm:spPr/>
      <dgm:t>
        <a:bodyPr/>
        <a:lstStyle/>
        <a:p>
          <a:endParaRPr lang="en-GB"/>
        </a:p>
      </dgm:t>
    </dgm:pt>
    <dgm:pt modelId="{44296342-659A-464C-A571-94D88581BBBD}" type="sibTrans" cxnId="{5538C5AC-54CA-4CC9-83EA-BEBD5E999AF8}">
      <dgm:prSet/>
      <dgm:spPr/>
      <dgm:t>
        <a:bodyPr/>
        <a:lstStyle/>
        <a:p>
          <a:endParaRPr lang="en-GB"/>
        </a:p>
      </dgm:t>
    </dgm:pt>
    <dgm:pt modelId="{D097E760-8F4E-4CDC-A5FC-DF57FB30D882}">
      <dgm:prSet phldrT="[Text]"/>
      <dgm:spPr/>
      <dgm:t>
        <a:bodyPr/>
        <a:lstStyle/>
        <a:p>
          <a:r>
            <a:rPr lang="en-GB" dirty="0"/>
            <a:t>Tabulation, visualization, Reporting</a:t>
          </a:r>
        </a:p>
      </dgm:t>
    </dgm:pt>
    <dgm:pt modelId="{F4D72F52-34A9-4910-949A-50B638A52FF3}" type="parTrans" cxnId="{AA70EF3B-5571-4D87-B04B-C9284258C496}">
      <dgm:prSet/>
      <dgm:spPr/>
      <dgm:t>
        <a:bodyPr/>
        <a:lstStyle/>
        <a:p>
          <a:endParaRPr lang="en-GB"/>
        </a:p>
      </dgm:t>
    </dgm:pt>
    <dgm:pt modelId="{E323C235-8393-4D7E-83D5-F38EC169551A}" type="sibTrans" cxnId="{AA70EF3B-5571-4D87-B04B-C9284258C496}">
      <dgm:prSet/>
      <dgm:spPr/>
      <dgm:t>
        <a:bodyPr/>
        <a:lstStyle/>
        <a:p>
          <a:endParaRPr lang="en-GB"/>
        </a:p>
      </dgm:t>
    </dgm:pt>
    <dgm:pt modelId="{120B1407-F37C-4C3A-802D-1044F9073350}" type="pres">
      <dgm:prSet presAssocID="{7E3DADD4-5B7C-4AC4-A91B-84C8754A059A}" presName="Name0" presStyleCnt="0">
        <dgm:presLayoutVars>
          <dgm:dir/>
          <dgm:resizeHandles/>
        </dgm:presLayoutVars>
      </dgm:prSet>
      <dgm:spPr/>
    </dgm:pt>
    <dgm:pt modelId="{B188EC79-7271-4786-B45C-9801B4B15DB7}" type="pres">
      <dgm:prSet presAssocID="{C18A9D83-5372-42BF-93DD-E447EFAC69A9}" presName="compNode" presStyleCnt="0"/>
      <dgm:spPr/>
    </dgm:pt>
    <dgm:pt modelId="{D0B5BDE5-5801-4303-8D73-BABEE27E1405}" type="pres">
      <dgm:prSet presAssocID="{C18A9D83-5372-42BF-93DD-E447EFAC69A9}" presName="dummyConnPt" presStyleCnt="0"/>
      <dgm:spPr/>
    </dgm:pt>
    <dgm:pt modelId="{F4ED8001-6943-423E-9048-0FE17A787A85}" type="pres">
      <dgm:prSet presAssocID="{C18A9D83-5372-42BF-93DD-E447EFAC69A9}" presName="node" presStyleLbl="node1" presStyleIdx="0" presStyleCnt="7">
        <dgm:presLayoutVars>
          <dgm:bulletEnabled val="1"/>
        </dgm:presLayoutVars>
      </dgm:prSet>
      <dgm:spPr/>
    </dgm:pt>
    <dgm:pt modelId="{B3E120F9-0392-4BAF-A84E-7A02F6B28100}" type="pres">
      <dgm:prSet presAssocID="{651E1AD7-821C-4645-A856-99F045D0330A}" presName="sibTrans" presStyleLbl="bgSibTrans2D1" presStyleIdx="0" presStyleCnt="6"/>
      <dgm:spPr/>
    </dgm:pt>
    <dgm:pt modelId="{A36C0C5D-A8C7-493D-AAC9-52B254EA0A06}" type="pres">
      <dgm:prSet presAssocID="{7DABC28F-9062-4BC2-B83F-72C90030F2F7}" presName="compNode" presStyleCnt="0"/>
      <dgm:spPr/>
    </dgm:pt>
    <dgm:pt modelId="{3781724C-BA67-4A80-B32F-3EC1382064A0}" type="pres">
      <dgm:prSet presAssocID="{7DABC28F-9062-4BC2-B83F-72C90030F2F7}" presName="dummyConnPt" presStyleCnt="0"/>
      <dgm:spPr/>
    </dgm:pt>
    <dgm:pt modelId="{4E6AC933-892C-4F10-A879-0272DD7147FD}" type="pres">
      <dgm:prSet presAssocID="{7DABC28F-9062-4BC2-B83F-72C90030F2F7}" presName="node" presStyleLbl="node1" presStyleIdx="1" presStyleCnt="7">
        <dgm:presLayoutVars>
          <dgm:bulletEnabled val="1"/>
        </dgm:presLayoutVars>
      </dgm:prSet>
      <dgm:spPr/>
    </dgm:pt>
    <dgm:pt modelId="{2BC018EA-E657-4EB5-85CE-CC777BFF4ACF}" type="pres">
      <dgm:prSet presAssocID="{D5BA62F4-23F8-4C66-BDE5-21A13505E3F4}" presName="sibTrans" presStyleLbl="bgSibTrans2D1" presStyleIdx="1" presStyleCnt="6"/>
      <dgm:spPr/>
    </dgm:pt>
    <dgm:pt modelId="{4806ADF0-9D2C-4845-9397-0E5822431323}" type="pres">
      <dgm:prSet presAssocID="{538F0415-E0CC-4209-808A-353177444F5E}" presName="compNode" presStyleCnt="0"/>
      <dgm:spPr/>
    </dgm:pt>
    <dgm:pt modelId="{B581B9AB-0B61-4E31-B18E-602A386E3EC2}" type="pres">
      <dgm:prSet presAssocID="{538F0415-E0CC-4209-808A-353177444F5E}" presName="dummyConnPt" presStyleCnt="0"/>
      <dgm:spPr/>
    </dgm:pt>
    <dgm:pt modelId="{D9C1F886-59BC-41B3-8D1D-96A4079B17EB}" type="pres">
      <dgm:prSet presAssocID="{538F0415-E0CC-4209-808A-353177444F5E}" presName="node" presStyleLbl="node1" presStyleIdx="2" presStyleCnt="7">
        <dgm:presLayoutVars>
          <dgm:bulletEnabled val="1"/>
        </dgm:presLayoutVars>
      </dgm:prSet>
      <dgm:spPr/>
    </dgm:pt>
    <dgm:pt modelId="{C54B865E-497C-4F57-A830-E50C264F4826}" type="pres">
      <dgm:prSet presAssocID="{F1E7DFED-609C-419C-B65F-011C7A691228}" presName="sibTrans" presStyleLbl="bgSibTrans2D1" presStyleIdx="2" presStyleCnt="6"/>
      <dgm:spPr/>
    </dgm:pt>
    <dgm:pt modelId="{0DD5E49C-1D8C-4F81-B775-36CE0026E768}" type="pres">
      <dgm:prSet presAssocID="{0B1F98D9-622A-4683-8A98-7E03670889C3}" presName="compNode" presStyleCnt="0"/>
      <dgm:spPr/>
    </dgm:pt>
    <dgm:pt modelId="{8CA3B3BD-D22B-4AE4-AFEA-E894D4816BC3}" type="pres">
      <dgm:prSet presAssocID="{0B1F98D9-622A-4683-8A98-7E03670889C3}" presName="dummyConnPt" presStyleCnt="0"/>
      <dgm:spPr/>
    </dgm:pt>
    <dgm:pt modelId="{C5ED8B8E-D642-4636-9399-3980FB9B56E0}" type="pres">
      <dgm:prSet presAssocID="{0B1F98D9-622A-4683-8A98-7E03670889C3}" presName="node" presStyleLbl="node1" presStyleIdx="3" presStyleCnt="7">
        <dgm:presLayoutVars>
          <dgm:bulletEnabled val="1"/>
        </dgm:presLayoutVars>
      </dgm:prSet>
      <dgm:spPr/>
    </dgm:pt>
    <dgm:pt modelId="{E89AAAB9-292D-4A83-907E-8510FA18041D}" type="pres">
      <dgm:prSet presAssocID="{CDE83C45-1F32-4455-AB5F-8D682B2B92A8}" presName="sibTrans" presStyleLbl="bgSibTrans2D1" presStyleIdx="3" presStyleCnt="6"/>
      <dgm:spPr/>
    </dgm:pt>
    <dgm:pt modelId="{334B481B-E704-4732-9F04-857C5DAA6A3A}" type="pres">
      <dgm:prSet presAssocID="{CA38B6AE-DA77-4EE9-9D33-B6AA4B8649FD}" presName="compNode" presStyleCnt="0"/>
      <dgm:spPr/>
    </dgm:pt>
    <dgm:pt modelId="{E51D7A71-F66C-45DA-B643-F4DD8DEC02CB}" type="pres">
      <dgm:prSet presAssocID="{CA38B6AE-DA77-4EE9-9D33-B6AA4B8649FD}" presName="dummyConnPt" presStyleCnt="0"/>
      <dgm:spPr/>
    </dgm:pt>
    <dgm:pt modelId="{A37B5206-F0FD-4488-8A06-2FB149CC746C}" type="pres">
      <dgm:prSet presAssocID="{CA38B6AE-DA77-4EE9-9D33-B6AA4B8649FD}" presName="node" presStyleLbl="node1" presStyleIdx="4" presStyleCnt="7">
        <dgm:presLayoutVars>
          <dgm:bulletEnabled val="1"/>
        </dgm:presLayoutVars>
      </dgm:prSet>
      <dgm:spPr/>
    </dgm:pt>
    <dgm:pt modelId="{26AE779C-4C9D-4532-85CE-1BACF010EB05}" type="pres">
      <dgm:prSet presAssocID="{D15490DF-3114-4DA7-A2F0-6CC1802F8D8D}" presName="sibTrans" presStyleLbl="bgSibTrans2D1" presStyleIdx="4" presStyleCnt="6"/>
      <dgm:spPr/>
    </dgm:pt>
    <dgm:pt modelId="{1AE3D352-E0F7-478E-B854-6A3AFD030686}" type="pres">
      <dgm:prSet presAssocID="{DA4E6A3F-9E1E-4FFD-BA85-E44F42ED2681}" presName="compNode" presStyleCnt="0"/>
      <dgm:spPr/>
    </dgm:pt>
    <dgm:pt modelId="{60F9A0A4-9C54-46E4-8519-C125F24A1AE1}" type="pres">
      <dgm:prSet presAssocID="{DA4E6A3F-9E1E-4FFD-BA85-E44F42ED2681}" presName="dummyConnPt" presStyleCnt="0"/>
      <dgm:spPr/>
    </dgm:pt>
    <dgm:pt modelId="{23E12D2F-C2A1-412D-8B4B-AB12EE1BC70C}" type="pres">
      <dgm:prSet presAssocID="{DA4E6A3F-9E1E-4FFD-BA85-E44F42ED2681}" presName="node" presStyleLbl="node1" presStyleIdx="5" presStyleCnt="7">
        <dgm:presLayoutVars>
          <dgm:bulletEnabled val="1"/>
        </dgm:presLayoutVars>
      </dgm:prSet>
      <dgm:spPr/>
    </dgm:pt>
    <dgm:pt modelId="{CB09BED0-00AB-4BE4-A2D1-437394545DBE}" type="pres">
      <dgm:prSet presAssocID="{44296342-659A-464C-A571-94D88581BBBD}" presName="sibTrans" presStyleLbl="bgSibTrans2D1" presStyleIdx="5" presStyleCnt="6"/>
      <dgm:spPr/>
    </dgm:pt>
    <dgm:pt modelId="{548D17F8-F9EC-442F-96B1-650B4E61241D}" type="pres">
      <dgm:prSet presAssocID="{D097E760-8F4E-4CDC-A5FC-DF57FB30D882}" presName="compNode" presStyleCnt="0"/>
      <dgm:spPr/>
    </dgm:pt>
    <dgm:pt modelId="{83C7B100-BD5F-41CC-A875-B4726C86F156}" type="pres">
      <dgm:prSet presAssocID="{D097E760-8F4E-4CDC-A5FC-DF57FB30D882}" presName="dummyConnPt" presStyleCnt="0"/>
      <dgm:spPr/>
    </dgm:pt>
    <dgm:pt modelId="{C69811C2-19E6-44E5-A986-CA022911D2F7}" type="pres">
      <dgm:prSet presAssocID="{D097E760-8F4E-4CDC-A5FC-DF57FB30D882}" presName="node" presStyleLbl="node1" presStyleIdx="6" presStyleCnt="7">
        <dgm:presLayoutVars>
          <dgm:bulletEnabled val="1"/>
        </dgm:presLayoutVars>
      </dgm:prSet>
      <dgm:spPr/>
    </dgm:pt>
  </dgm:ptLst>
  <dgm:cxnLst>
    <dgm:cxn modelId="{2E4DAC07-80CD-47A2-912F-2AEDA1245A59}" type="presOf" srcId="{538F0415-E0CC-4209-808A-353177444F5E}" destId="{D9C1F886-59BC-41B3-8D1D-96A4079B17EB}" srcOrd="0" destOrd="0" presId="urn:microsoft.com/office/officeart/2005/8/layout/bProcess4"/>
    <dgm:cxn modelId="{5F292413-769A-4B2B-9B2C-6BC5DE000916}" type="presOf" srcId="{DA4E6A3F-9E1E-4FFD-BA85-E44F42ED2681}" destId="{23E12D2F-C2A1-412D-8B4B-AB12EE1BC70C}" srcOrd="0" destOrd="0" presId="urn:microsoft.com/office/officeart/2005/8/layout/bProcess4"/>
    <dgm:cxn modelId="{3B9CC924-F0EA-4E69-A835-6DBBA39F560B}" type="presOf" srcId="{0B1F98D9-622A-4683-8A98-7E03670889C3}" destId="{C5ED8B8E-D642-4636-9399-3980FB9B56E0}" srcOrd="0" destOrd="0" presId="urn:microsoft.com/office/officeart/2005/8/layout/bProcess4"/>
    <dgm:cxn modelId="{AA70EF3B-5571-4D87-B04B-C9284258C496}" srcId="{7E3DADD4-5B7C-4AC4-A91B-84C8754A059A}" destId="{D097E760-8F4E-4CDC-A5FC-DF57FB30D882}" srcOrd="6" destOrd="0" parTransId="{F4D72F52-34A9-4910-949A-50B638A52FF3}" sibTransId="{E323C235-8393-4D7E-83D5-F38EC169551A}"/>
    <dgm:cxn modelId="{81156D62-33CF-4E2B-ADE8-88B743EE3D01}" srcId="{7E3DADD4-5B7C-4AC4-A91B-84C8754A059A}" destId="{C18A9D83-5372-42BF-93DD-E447EFAC69A9}" srcOrd="0" destOrd="0" parTransId="{7FB2FEFD-771C-4346-8774-5E29E3C1007C}" sibTransId="{651E1AD7-821C-4645-A856-99F045D0330A}"/>
    <dgm:cxn modelId="{898EC563-8F6E-43BE-88D6-73D7BA7FBDA9}" type="presOf" srcId="{C18A9D83-5372-42BF-93DD-E447EFAC69A9}" destId="{F4ED8001-6943-423E-9048-0FE17A787A85}" srcOrd="0" destOrd="0" presId="urn:microsoft.com/office/officeart/2005/8/layout/bProcess4"/>
    <dgm:cxn modelId="{AD98634C-D663-4CC1-858D-39EEE283C7B1}" type="presOf" srcId="{D097E760-8F4E-4CDC-A5FC-DF57FB30D882}" destId="{C69811C2-19E6-44E5-A986-CA022911D2F7}" srcOrd="0" destOrd="0" presId="urn:microsoft.com/office/officeart/2005/8/layout/bProcess4"/>
    <dgm:cxn modelId="{19A35F55-CAB4-4781-86AD-9E6246431B0C}" type="presOf" srcId="{D5BA62F4-23F8-4C66-BDE5-21A13505E3F4}" destId="{2BC018EA-E657-4EB5-85CE-CC777BFF4ACF}" srcOrd="0" destOrd="0" presId="urn:microsoft.com/office/officeart/2005/8/layout/bProcess4"/>
    <dgm:cxn modelId="{56D09579-8D31-4F02-8484-A87E20F81B3F}" srcId="{7E3DADD4-5B7C-4AC4-A91B-84C8754A059A}" destId="{538F0415-E0CC-4209-808A-353177444F5E}" srcOrd="2" destOrd="0" parTransId="{28CE0EE0-9432-48D5-A26F-06AEB251B657}" sibTransId="{F1E7DFED-609C-419C-B65F-011C7A691228}"/>
    <dgm:cxn modelId="{D641377C-4CF1-427B-83C1-53D1A63545FB}" type="presOf" srcId="{7DABC28F-9062-4BC2-B83F-72C90030F2F7}" destId="{4E6AC933-892C-4F10-A879-0272DD7147FD}" srcOrd="0" destOrd="0" presId="urn:microsoft.com/office/officeart/2005/8/layout/bProcess4"/>
    <dgm:cxn modelId="{10C8C87E-8FB5-4E8B-8ADA-EC5793F34EB6}" srcId="{7E3DADD4-5B7C-4AC4-A91B-84C8754A059A}" destId="{CA38B6AE-DA77-4EE9-9D33-B6AA4B8649FD}" srcOrd="4" destOrd="0" parTransId="{77CA8E85-6916-41F4-94B8-EA19DD22E336}" sibTransId="{D15490DF-3114-4DA7-A2F0-6CC1802F8D8D}"/>
    <dgm:cxn modelId="{0CE6CA8F-59AC-41A0-B046-7751913B44A7}" type="presOf" srcId="{7E3DADD4-5B7C-4AC4-A91B-84C8754A059A}" destId="{120B1407-F37C-4C3A-802D-1044F9073350}" srcOrd="0" destOrd="0" presId="urn:microsoft.com/office/officeart/2005/8/layout/bProcess4"/>
    <dgm:cxn modelId="{3FCB4B9B-6898-4052-B9FD-92B76720479D}" type="presOf" srcId="{44296342-659A-464C-A571-94D88581BBBD}" destId="{CB09BED0-00AB-4BE4-A2D1-437394545DBE}" srcOrd="0" destOrd="0" presId="urn:microsoft.com/office/officeart/2005/8/layout/bProcess4"/>
    <dgm:cxn modelId="{71A7D6A1-2F2A-4167-9E79-D0C7EB94884B}" type="presOf" srcId="{651E1AD7-821C-4645-A856-99F045D0330A}" destId="{B3E120F9-0392-4BAF-A84E-7A02F6B28100}" srcOrd="0" destOrd="0" presId="urn:microsoft.com/office/officeart/2005/8/layout/bProcess4"/>
    <dgm:cxn modelId="{5538C5AC-54CA-4CC9-83EA-BEBD5E999AF8}" srcId="{7E3DADD4-5B7C-4AC4-A91B-84C8754A059A}" destId="{DA4E6A3F-9E1E-4FFD-BA85-E44F42ED2681}" srcOrd="5" destOrd="0" parTransId="{1925EEDC-026C-4F6E-A5A3-E63AC6652FCA}" sibTransId="{44296342-659A-464C-A571-94D88581BBBD}"/>
    <dgm:cxn modelId="{F16C68BD-4C84-463F-89E8-9E2008D42D98}" type="presOf" srcId="{CDE83C45-1F32-4455-AB5F-8D682B2B92A8}" destId="{E89AAAB9-292D-4A83-907E-8510FA18041D}" srcOrd="0" destOrd="0" presId="urn:microsoft.com/office/officeart/2005/8/layout/bProcess4"/>
    <dgm:cxn modelId="{AFEED4CE-740C-4722-9A80-40A58E773AD7}" srcId="{7E3DADD4-5B7C-4AC4-A91B-84C8754A059A}" destId="{7DABC28F-9062-4BC2-B83F-72C90030F2F7}" srcOrd="1" destOrd="0" parTransId="{376E1EA4-5743-4EEB-B4DC-97A9F6ADD406}" sibTransId="{D5BA62F4-23F8-4C66-BDE5-21A13505E3F4}"/>
    <dgm:cxn modelId="{6E6EC9D6-E650-4FB0-AF37-B5C51F4031FA}" type="presOf" srcId="{F1E7DFED-609C-419C-B65F-011C7A691228}" destId="{C54B865E-497C-4F57-A830-E50C264F4826}" srcOrd="0" destOrd="0" presId="urn:microsoft.com/office/officeart/2005/8/layout/bProcess4"/>
    <dgm:cxn modelId="{100E05DF-9A32-498A-BDFF-13FE0E38B52F}" type="presOf" srcId="{D15490DF-3114-4DA7-A2F0-6CC1802F8D8D}" destId="{26AE779C-4C9D-4532-85CE-1BACF010EB05}" srcOrd="0" destOrd="0" presId="urn:microsoft.com/office/officeart/2005/8/layout/bProcess4"/>
    <dgm:cxn modelId="{2D8CCCEB-B9B5-4B21-80FB-537CFA1046EA}" type="presOf" srcId="{CA38B6AE-DA77-4EE9-9D33-B6AA4B8649FD}" destId="{A37B5206-F0FD-4488-8A06-2FB149CC746C}" srcOrd="0" destOrd="0" presId="urn:microsoft.com/office/officeart/2005/8/layout/bProcess4"/>
    <dgm:cxn modelId="{8FFCB1F7-E030-4BB1-9785-CBC3C6832A2F}" srcId="{7E3DADD4-5B7C-4AC4-A91B-84C8754A059A}" destId="{0B1F98D9-622A-4683-8A98-7E03670889C3}" srcOrd="3" destOrd="0" parTransId="{8A12FDC1-796A-4C25-88EF-45315247F638}" sibTransId="{CDE83C45-1F32-4455-AB5F-8D682B2B92A8}"/>
    <dgm:cxn modelId="{0EBF2BD3-D2C1-4EA7-9B08-0878558FB62F}" type="presParOf" srcId="{120B1407-F37C-4C3A-802D-1044F9073350}" destId="{B188EC79-7271-4786-B45C-9801B4B15DB7}" srcOrd="0" destOrd="0" presId="urn:microsoft.com/office/officeart/2005/8/layout/bProcess4"/>
    <dgm:cxn modelId="{2958A613-1FC8-4D78-B08B-2CC1A87717E8}" type="presParOf" srcId="{B188EC79-7271-4786-B45C-9801B4B15DB7}" destId="{D0B5BDE5-5801-4303-8D73-BABEE27E1405}" srcOrd="0" destOrd="0" presId="urn:microsoft.com/office/officeart/2005/8/layout/bProcess4"/>
    <dgm:cxn modelId="{2FA1C49C-D4FB-4166-8B82-110A3862BCED}" type="presParOf" srcId="{B188EC79-7271-4786-B45C-9801B4B15DB7}" destId="{F4ED8001-6943-423E-9048-0FE17A787A85}" srcOrd="1" destOrd="0" presId="urn:microsoft.com/office/officeart/2005/8/layout/bProcess4"/>
    <dgm:cxn modelId="{E59BDE8A-B534-43F5-840B-98E751BDA4FC}" type="presParOf" srcId="{120B1407-F37C-4C3A-802D-1044F9073350}" destId="{B3E120F9-0392-4BAF-A84E-7A02F6B28100}" srcOrd="1" destOrd="0" presId="urn:microsoft.com/office/officeart/2005/8/layout/bProcess4"/>
    <dgm:cxn modelId="{B54A6848-1329-4396-AFE5-1979906E155D}" type="presParOf" srcId="{120B1407-F37C-4C3A-802D-1044F9073350}" destId="{A36C0C5D-A8C7-493D-AAC9-52B254EA0A06}" srcOrd="2" destOrd="0" presId="urn:microsoft.com/office/officeart/2005/8/layout/bProcess4"/>
    <dgm:cxn modelId="{A3A43CBF-404E-44AD-B4A1-0B40762C70DC}" type="presParOf" srcId="{A36C0C5D-A8C7-493D-AAC9-52B254EA0A06}" destId="{3781724C-BA67-4A80-B32F-3EC1382064A0}" srcOrd="0" destOrd="0" presId="urn:microsoft.com/office/officeart/2005/8/layout/bProcess4"/>
    <dgm:cxn modelId="{E53556F2-DD0A-4699-974B-F6C1CC20B1E0}" type="presParOf" srcId="{A36C0C5D-A8C7-493D-AAC9-52B254EA0A06}" destId="{4E6AC933-892C-4F10-A879-0272DD7147FD}" srcOrd="1" destOrd="0" presId="urn:microsoft.com/office/officeart/2005/8/layout/bProcess4"/>
    <dgm:cxn modelId="{6235C7E3-5B9D-4BE9-A6A3-E6F2F7463A04}" type="presParOf" srcId="{120B1407-F37C-4C3A-802D-1044F9073350}" destId="{2BC018EA-E657-4EB5-85CE-CC777BFF4ACF}" srcOrd="3" destOrd="0" presId="urn:microsoft.com/office/officeart/2005/8/layout/bProcess4"/>
    <dgm:cxn modelId="{3D359E3F-372D-4FF9-AD55-AAC609BA91F2}" type="presParOf" srcId="{120B1407-F37C-4C3A-802D-1044F9073350}" destId="{4806ADF0-9D2C-4845-9397-0E5822431323}" srcOrd="4" destOrd="0" presId="urn:microsoft.com/office/officeart/2005/8/layout/bProcess4"/>
    <dgm:cxn modelId="{0B8EFB4F-D8C1-44F2-B44E-01BCFAB0E1D3}" type="presParOf" srcId="{4806ADF0-9D2C-4845-9397-0E5822431323}" destId="{B581B9AB-0B61-4E31-B18E-602A386E3EC2}" srcOrd="0" destOrd="0" presId="urn:microsoft.com/office/officeart/2005/8/layout/bProcess4"/>
    <dgm:cxn modelId="{4F95AB9D-9A5C-42BA-9A65-28F38B181FA1}" type="presParOf" srcId="{4806ADF0-9D2C-4845-9397-0E5822431323}" destId="{D9C1F886-59BC-41B3-8D1D-96A4079B17EB}" srcOrd="1" destOrd="0" presId="urn:microsoft.com/office/officeart/2005/8/layout/bProcess4"/>
    <dgm:cxn modelId="{9B77EA8C-9E50-4995-9C8E-91CD2AA38754}" type="presParOf" srcId="{120B1407-F37C-4C3A-802D-1044F9073350}" destId="{C54B865E-497C-4F57-A830-E50C264F4826}" srcOrd="5" destOrd="0" presId="urn:microsoft.com/office/officeart/2005/8/layout/bProcess4"/>
    <dgm:cxn modelId="{24C58387-4C8D-47AC-AD1F-FCEAE5CD1E61}" type="presParOf" srcId="{120B1407-F37C-4C3A-802D-1044F9073350}" destId="{0DD5E49C-1D8C-4F81-B775-36CE0026E768}" srcOrd="6" destOrd="0" presId="urn:microsoft.com/office/officeart/2005/8/layout/bProcess4"/>
    <dgm:cxn modelId="{BB41178A-3FDD-4585-9801-2742BF2BD2BF}" type="presParOf" srcId="{0DD5E49C-1D8C-4F81-B775-36CE0026E768}" destId="{8CA3B3BD-D22B-4AE4-AFEA-E894D4816BC3}" srcOrd="0" destOrd="0" presId="urn:microsoft.com/office/officeart/2005/8/layout/bProcess4"/>
    <dgm:cxn modelId="{FA29F609-909F-4713-8E48-2F33BABC2E3D}" type="presParOf" srcId="{0DD5E49C-1D8C-4F81-B775-36CE0026E768}" destId="{C5ED8B8E-D642-4636-9399-3980FB9B56E0}" srcOrd="1" destOrd="0" presId="urn:microsoft.com/office/officeart/2005/8/layout/bProcess4"/>
    <dgm:cxn modelId="{9B58268B-8D43-4F6E-A8BA-FF279DB6B671}" type="presParOf" srcId="{120B1407-F37C-4C3A-802D-1044F9073350}" destId="{E89AAAB9-292D-4A83-907E-8510FA18041D}" srcOrd="7" destOrd="0" presId="urn:microsoft.com/office/officeart/2005/8/layout/bProcess4"/>
    <dgm:cxn modelId="{55603D99-7B4A-4C47-929D-948DA2F7CCD5}" type="presParOf" srcId="{120B1407-F37C-4C3A-802D-1044F9073350}" destId="{334B481B-E704-4732-9F04-857C5DAA6A3A}" srcOrd="8" destOrd="0" presId="urn:microsoft.com/office/officeart/2005/8/layout/bProcess4"/>
    <dgm:cxn modelId="{47D6D9CE-E2A8-4590-A8CC-E62BE0BCC1C6}" type="presParOf" srcId="{334B481B-E704-4732-9F04-857C5DAA6A3A}" destId="{E51D7A71-F66C-45DA-B643-F4DD8DEC02CB}" srcOrd="0" destOrd="0" presId="urn:microsoft.com/office/officeart/2005/8/layout/bProcess4"/>
    <dgm:cxn modelId="{DF0ECCF3-A918-4DDC-9C86-2F1208CE9459}" type="presParOf" srcId="{334B481B-E704-4732-9F04-857C5DAA6A3A}" destId="{A37B5206-F0FD-4488-8A06-2FB149CC746C}" srcOrd="1" destOrd="0" presId="urn:microsoft.com/office/officeart/2005/8/layout/bProcess4"/>
    <dgm:cxn modelId="{ECE2204C-A617-4942-9756-B66BF26D4C09}" type="presParOf" srcId="{120B1407-F37C-4C3A-802D-1044F9073350}" destId="{26AE779C-4C9D-4532-85CE-1BACF010EB05}" srcOrd="9" destOrd="0" presId="urn:microsoft.com/office/officeart/2005/8/layout/bProcess4"/>
    <dgm:cxn modelId="{4E7264F8-CF43-4F57-8181-BA93B0337F70}" type="presParOf" srcId="{120B1407-F37C-4C3A-802D-1044F9073350}" destId="{1AE3D352-E0F7-478E-B854-6A3AFD030686}" srcOrd="10" destOrd="0" presId="urn:microsoft.com/office/officeart/2005/8/layout/bProcess4"/>
    <dgm:cxn modelId="{7C4D43B3-A333-4EC2-BBB8-E6009BEF2A71}" type="presParOf" srcId="{1AE3D352-E0F7-478E-B854-6A3AFD030686}" destId="{60F9A0A4-9C54-46E4-8519-C125F24A1AE1}" srcOrd="0" destOrd="0" presId="urn:microsoft.com/office/officeart/2005/8/layout/bProcess4"/>
    <dgm:cxn modelId="{5D507A5B-A80A-45B2-A0A3-7EB90640F4EB}" type="presParOf" srcId="{1AE3D352-E0F7-478E-B854-6A3AFD030686}" destId="{23E12D2F-C2A1-412D-8B4B-AB12EE1BC70C}" srcOrd="1" destOrd="0" presId="urn:microsoft.com/office/officeart/2005/8/layout/bProcess4"/>
    <dgm:cxn modelId="{53808353-2827-4058-9511-231C9E4E2C7C}" type="presParOf" srcId="{120B1407-F37C-4C3A-802D-1044F9073350}" destId="{CB09BED0-00AB-4BE4-A2D1-437394545DBE}" srcOrd="11" destOrd="0" presId="urn:microsoft.com/office/officeart/2005/8/layout/bProcess4"/>
    <dgm:cxn modelId="{80FF9430-1549-4FA0-97BF-96EC74F75E48}" type="presParOf" srcId="{120B1407-F37C-4C3A-802D-1044F9073350}" destId="{548D17F8-F9EC-442F-96B1-650B4E61241D}" srcOrd="12" destOrd="0" presId="urn:microsoft.com/office/officeart/2005/8/layout/bProcess4"/>
    <dgm:cxn modelId="{369C7FFF-3D47-47A2-B0D8-98C2F7263C84}" type="presParOf" srcId="{548D17F8-F9EC-442F-96B1-650B4E61241D}" destId="{83C7B100-BD5F-41CC-A875-B4726C86F156}" srcOrd="0" destOrd="0" presId="urn:microsoft.com/office/officeart/2005/8/layout/bProcess4"/>
    <dgm:cxn modelId="{DE521165-7B6C-4F12-9E46-4FC7A5A4DE89}" type="presParOf" srcId="{548D17F8-F9EC-442F-96B1-650B4E61241D}" destId="{C69811C2-19E6-44E5-A986-CA022911D2F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3DADD4-5B7C-4AC4-A91B-84C8754A059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8A9D83-5372-42BF-93DD-E447EFAC69A9}">
      <dgm:prSet phldrT="[Text]"/>
      <dgm:spPr/>
      <dgm:t>
        <a:bodyPr/>
        <a:lstStyle/>
        <a:p>
          <a:r>
            <a:rPr lang="en-GB" dirty="0"/>
            <a:t>Theory and Rational</a:t>
          </a:r>
        </a:p>
      </dgm:t>
    </dgm:pt>
    <dgm:pt modelId="{7FB2FEFD-771C-4346-8774-5E29E3C1007C}" type="parTrans" cxnId="{81156D62-33CF-4E2B-ADE8-88B743EE3D01}">
      <dgm:prSet/>
      <dgm:spPr/>
      <dgm:t>
        <a:bodyPr/>
        <a:lstStyle/>
        <a:p>
          <a:endParaRPr lang="en-GB"/>
        </a:p>
      </dgm:t>
    </dgm:pt>
    <dgm:pt modelId="{651E1AD7-821C-4645-A856-99F045D0330A}" type="sibTrans" cxnId="{81156D62-33CF-4E2B-ADE8-88B743EE3D01}">
      <dgm:prSet/>
      <dgm:spPr/>
      <dgm:t>
        <a:bodyPr/>
        <a:lstStyle/>
        <a:p>
          <a:endParaRPr lang="en-GB"/>
        </a:p>
      </dgm:t>
    </dgm:pt>
    <dgm:pt modelId="{7DABC28F-9062-4BC2-B83F-72C90030F2F7}">
      <dgm:prSet phldrT="[Text]"/>
      <dgm:spPr/>
      <dgm:t>
        <a:bodyPr/>
        <a:lstStyle/>
        <a:p>
          <a:r>
            <a:rPr lang="en-GB" dirty="0"/>
            <a:t>Conceptualizations</a:t>
          </a:r>
        </a:p>
      </dgm:t>
    </dgm:pt>
    <dgm:pt modelId="{376E1EA4-5743-4EEB-B4DC-97A9F6ADD406}" type="parTrans" cxnId="{AFEED4CE-740C-4722-9A80-40A58E773AD7}">
      <dgm:prSet/>
      <dgm:spPr/>
      <dgm:t>
        <a:bodyPr/>
        <a:lstStyle/>
        <a:p>
          <a:endParaRPr lang="en-GB"/>
        </a:p>
      </dgm:t>
    </dgm:pt>
    <dgm:pt modelId="{D5BA62F4-23F8-4C66-BDE5-21A13505E3F4}" type="sibTrans" cxnId="{AFEED4CE-740C-4722-9A80-40A58E773AD7}">
      <dgm:prSet/>
      <dgm:spPr/>
      <dgm:t>
        <a:bodyPr/>
        <a:lstStyle/>
        <a:p>
          <a:endParaRPr lang="en-GB"/>
        </a:p>
      </dgm:t>
    </dgm:pt>
    <dgm:pt modelId="{538F0415-E0CC-4209-808A-353177444F5E}">
      <dgm:prSet phldrT="[Text]"/>
      <dgm:spPr/>
      <dgm:t>
        <a:bodyPr/>
        <a:lstStyle/>
        <a:p>
          <a:r>
            <a:rPr lang="en-GB" dirty="0"/>
            <a:t>Operationalizations</a:t>
          </a:r>
        </a:p>
      </dgm:t>
    </dgm:pt>
    <dgm:pt modelId="{28CE0EE0-9432-48D5-A26F-06AEB251B657}" type="parTrans" cxnId="{56D09579-8D31-4F02-8484-A87E20F81B3F}">
      <dgm:prSet/>
      <dgm:spPr/>
      <dgm:t>
        <a:bodyPr/>
        <a:lstStyle/>
        <a:p>
          <a:endParaRPr lang="en-GB"/>
        </a:p>
      </dgm:t>
    </dgm:pt>
    <dgm:pt modelId="{F1E7DFED-609C-419C-B65F-011C7A691228}" type="sibTrans" cxnId="{56D09579-8D31-4F02-8484-A87E20F81B3F}">
      <dgm:prSet/>
      <dgm:spPr/>
      <dgm:t>
        <a:bodyPr/>
        <a:lstStyle/>
        <a:p>
          <a:endParaRPr lang="en-GB"/>
        </a:p>
      </dgm:t>
    </dgm:pt>
    <dgm:pt modelId="{0B1F98D9-622A-4683-8A98-7E03670889C3}">
      <dgm:prSet phldrT="[Text]"/>
      <dgm:spPr/>
      <dgm:t>
        <a:bodyPr/>
        <a:lstStyle/>
        <a:p>
          <a:r>
            <a:rPr lang="en-GB" dirty="0"/>
            <a:t>Computer Coding</a:t>
          </a:r>
        </a:p>
      </dgm:t>
    </dgm:pt>
    <dgm:pt modelId="{8A12FDC1-796A-4C25-88EF-45315247F638}" type="parTrans" cxnId="{8FFCB1F7-E030-4BB1-9785-CBC3C6832A2F}">
      <dgm:prSet/>
      <dgm:spPr/>
      <dgm:t>
        <a:bodyPr/>
        <a:lstStyle/>
        <a:p>
          <a:endParaRPr lang="en-GB"/>
        </a:p>
      </dgm:t>
    </dgm:pt>
    <dgm:pt modelId="{CDE83C45-1F32-4455-AB5F-8D682B2B92A8}" type="sibTrans" cxnId="{8FFCB1F7-E030-4BB1-9785-CBC3C6832A2F}">
      <dgm:prSet/>
      <dgm:spPr/>
      <dgm:t>
        <a:bodyPr/>
        <a:lstStyle/>
        <a:p>
          <a:endParaRPr lang="en-GB"/>
        </a:p>
      </dgm:t>
    </dgm:pt>
    <dgm:pt modelId="{CA38B6AE-DA77-4EE9-9D33-B6AA4B8649FD}">
      <dgm:prSet phldrT="[Text]"/>
      <dgm:spPr/>
      <dgm:t>
        <a:bodyPr/>
        <a:lstStyle/>
        <a:p>
          <a:r>
            <a:rPr lang="en-GB" dirty="0"/>
            <a:t>Sampling</a:t>
          </a:r>
        </a:p>
      </dgm:t>
    </dgm:pt>
    <dgm:pt modelId="{77CA8E85-6916-41F4-94B8-EA19DD22E336}" type="parTrans" cxnId="{10C8C87E-8FB5-4E8B-8ADA-EC5793F34EB6}">
      <dgm:prSet/>
      <dgm:spPr/>
      <dgm:t>
        <a:bodyPr/>
        <a:lstStyle/>
        <a:p>
          <a:endParaRPr lang="en-GB"/>
        </a:p>
      </dgm:t>
    </dgm:pt>
    <dgm:pt modelId="{D15490DF-3114-4DA7-A2F0-6CC1802F8D8D}" type="sibTrans" cxnId="{10C8C87E-8FB5-4E8B-8ADA-EC5793F34EB6}">
      <dgm:prSet/>
      <dgm:spPr/>
      <dgm:t>
        <a:bodyPr/>
        <a:lstStyle/>
        <a:p>
          <a:endParaRPr lang="en-GB"/>
        </a:p>
      </dgm:t>
    </dgm:pt>
    <dgm:pt modelId="{DA4E6A3F-9E1E-4FFD-BA85-E44F42ED2681}">
      <dgm:prSet phldrT="[Text]"/>
      <dgm:spPr/>
      <dgm:t>
        <a:bodyPr/>
        <a:lstStyle/>
        <a:p>
          <a:r>
            <a:rPr lang="en-GB" dirty="0"/>
            <a:t>Coding</a:t>
          </a:r>
        </a:p>
      </dgm:t>
    </dgm:pt>
    <dgm:pt modelId="{1925EEDC-026C-4F6E-A5A3-E63AC6652FCA}" type="parTrans" cxnId="{5538C5AC-54CA-4CC9-83EA-BEBD5E999AF8}">
      <dgm:prSet/>
      <dgm:spPr/>
      <dgm:t>
        <a:bodyPr/>
        <a:lstStyle/>
        <a:p>
          <a:endParaRPr lang="en-GB"/>
        </a:p>
      </dgm:t>
    </dgm:pt>
    <dgm:pt modelId="{44296342-659A-464C-A571-94D88581BBBD}" type="sibTrans" cxnId="{5538C5AC-54CA-4CC9-83EA-BEBD5E999AF8}">
      <dgm:prSet/>
      <dgm:spPr/>
      <dgm:t>
        <a:bodyPr/>
        <a:lstStyle/>
        <a:p>
          <a:endParaRPr lang="en-GB"/>
        </a:p>
      </dgm:t>
    </dgm:pt>
    <dgm:pt modelId="{D097E760-8F4E-4CDC-A5FC-DF57FB30D882}">
      <dgm:prSet phldrT="[Text]"/>
      <dgm:spPr/>
      <dgm:t>
        <a:bodyPr/>
        <a:lstStyle/>
        <a:p>
          <a:r>
            <a:rPr lang="en-GB" dirty="0"/>
            <a:t>Tabulation, visualization, Reporting</a:t>
          </a:r>
        </a:p>
      </dgm:t>
    </dgm:pt>
    <dgm:pt modelId="{F4D72F52-34A9-4910-949A-50B638A52FF3}" type="parTrans" cxnId="{AA70EF3B-5571-4D87-B04B-C9284258C496}">
      <dgm:prSet/>
      <dgm:spPr/>
      <dgm:t>
        <a:bodyPr/>
        <a:lstStyle/>
        <a:p>
          <a:endParaRPr lang="en-GB"/>
        </a:p>
      </dgm:t>
    </dgm:pt>
    <dgm:pt modelId="{E323C235-8393-4D7E-83D5-F38EC169551A}" type="sibTrans" cxnId="{AA70EF3B-5571-4D87-B04B-C9284258C496}">
      <dgm:prSet/>
      <dgm:spPr/>
      <dgm:t>
        <a:bodyPr/>
        <a:lstStyle/>
        <a:p>
          <a:endParaRPr lang="en-GB"/>
        </a:p>
      </dgm:t>
    </dgm:pt>
    <dgm:pt modelId="{120B1407-F37C-4C3A-802D-1044F9073350}" type="pres">
      <dgm:prSet presAssocID="{7E3DADD4-5B7C-4AC4-A91B-84C8754A059A}" presName="Name0" presStyleCnt="0">
        <dgm:presLayoutVars>
          <dgm:dir/>
          <dgm:resizeHandles/>
        </dgm:presLayoutVars>
      </dgm:prSet>
      <dgm:spPr/>
    </dgm:pt>
    <dgm:pt modelId="{B188EC79-7271-4786-B45C-9801B4B15DB7}" type="pres">
      <dgm:prSet presAssocID="{C18A9D83-5372-42BF-93DD-E447EFAC69A9}" presName="compNode" presStyleCnt="0"/>
      <dgm:spPr/>
    </dgm:pt>
    <dgm:pt modelId="{D0B5BDE5-5801-4303-8D73-BABEE27E1405}" type="pres">
      <dgm:prSet presAssocID="{C18A9D83-5372-42BF-93DD-E447EFAC69A9}" presName="dummyConnPt" presStyleCnt="0"/>
      <dgm:spPr/>
    </dgm:pt>
    <dgm:pt modelId="{F4ED8001-6943-423E-9048-0FE17A787A85}" type="pres">
      <dgm:prSet presAssocID="{C18A9D83-5372-42BF-93DD-E447EFAC69A9}" presName="node" presStyleLbl="node1" presStyleIdx="0" presStyleCnt="7">
        <dgm:presLayoutVars>
          <dgm:bulletEnabled val="1"/>
        </dgm:presLayoutVars>
      </dgm:prSet>
      <dgm:spPr/>
    </dgm:pt>
    <dgm:pt modelId="{B3E120F9-0392-4BAF-A84E-7A02F6B28100}" type="pres">
      <dgm:prSet presAssocID="{651E1AD7-821C-4645-A856-99F045D0330A}" presName="sibTrans" presStyleLbl="bgSibTrans2D1" presStyleIdx="0" presStyleCnt="6"/>
      <dgm:spPr/>
    </dgm:pt>
    <dgm:pt modelId="{A36C0C5D-A8C7-493D-AAC9-52B254EA0A06}" type="pres">
      <dgm:prSet presAssocID="{7DABC28F-9062-4BC2-B83F-72C90030F2F7}" presName="compNode" presStyleCnt="0"/>
      <dgm:spPr/>
    </dgm:pt>
    <dgm:pt modelId="{3781724C-BA67-4A80-B32F-3EC1382064A0}" type="pres">
      <dgm:prSet presAssocID="{7DABC28F-9062-4BC2-B83F-72C90030F2F7}" presName="dummyConnPt" presStyleCnt="0"/>
      <dgm:spPr/>
    </dgm:pt>
    <dgm:pt modelId="{4E6AC933-892C-4F10-A879-0272DD7147FD}" type="pres">
      <dgm:prSet presAssocID="{7DABC28F-9062-4BC2-B83F-72C90030F2F7}" presName="node" presStyleLbl="node1" presStyleIdx="1" presStyleCnt="7">
        <dgm:presLayoutVars>
          <dgm:bulletEnabled val="1"/>
        </dgm:presLayoutVars>
      </dgm:prSet>
      <dgm:spPr/>
    </dgm:pt>
    <dgm:pt modelId="{2BC018EA-E657-4EB5-85CE-CC777BFF4ACF}" type="pres">
      <dgm:prSet presAssocID="{D5BA62F4-23F8-4C66-BDE5-21A13505E3F4}" presName="sibTrans" presStyleLbl="bgSibTrans2D1" presStyleIdx="1" presStyleCnt="6"/>
      <dgm:spPr/>
    </dgm:pt>
    <dgm:pt modelId="{4806ADF0-9D2C-4845-9397-0E5822431323}" type="pres">
      <dgm:prSet presAssocID="{538F0415-E0CC-4209-808A-353177444F5E}" presName="compNode" presStyleCnt="0"/>
      <dgm:spPr/>
    </dgm:pt>
    <dgm:pt modelId="{B581B9AB-0B61-4E31-B18E-602A386E3EC2}" type="pres">
      <dgm:prSet presAssocID="{538F0415-E0CC-4209-808A-353177444F5E}" presName="dummyConnPt" presStyleCnt="0"/>
      <dgm:spPr/>
    </dgm:pt>
    <dgm:pt modelId="{D9C1F886-59BC-41B3-8D1D-96A4079B17EB}" type="pres">
      <dgm:prSet presAssocID="{538F0415-E0CC-4209-808A-353177444F5E}" presName="node" presStyleLbl="node1" presStyleIdx="2" presStyleCnt="7">
        <dgm:presLayoutVars>
          <dgm:bulletEnabled val="1"/>
        </dgm:presLayoutVars>
      </dgm:prSet>
      <dgm:spPr/>
    </dgm:pt>
    <dgm:pt modelId="{C54B865E-497C-4F57-A830-E50C264F4826}" type="pres">
      <dgm:prSet presAssocID="{F1E7DFED-609C-419C-B65F-011C7A691228}" presName="sibTrans" presStyleLbl="bgSibTrans2D1" presStyleIdx="2" presStyleCnt="6"/>
      <dgm:spPr/>
    </dgm:pt>
    <dgm:pt modelId="{0DD5E49C-1D8C-4F81-B775-36CE0026E768}" type="pres">
      <dgm:prSet presAssocID="{0B1F98D9-622A-4683-8A98-7E03670889C3}" presName="compNode" presStyleCnt="0"/>
      <dgm:spPr/>
    </dgm:pt>
    <dgm:pt modelId="{8CA3B3BD-D22B-4AE4-AFEA-E894D4816BC3}" type="pres">
      <dgm:prSet presAssocID="{0B1F98D9-622A-4683-8A98-7E03670889C3}" presName="dummyConnPt" presStyleCnt="0"/>
      <dgm:spPr/>
    </dgm:pt>
    <dgm:pt modelId="{C5ED8B8E-D642-4636-9399-3980FB9B56E0}" type="pres">
      <dgm:prSet presAssocID="{0B1F98D9-622A-4683-8A98-7E03670889C3}" presName="node" presStyleLbl="node1" presStyleIdx="3" presStyleCnt="7">
        <dgm:presLayoutVars>
          <dgm:bulletEnabled val="1"/>
        </dgm:presLayoutVars>
      </dgm:prSet>
      <dgm:spPr/>
    </dgm:pt>
    <dgm:pt modelId="{E89AAAB9-292D-4A83-907E-8510FA18041D}" type="pres">
      <dgm:prSet presAssocID="{CDE83C45-1F32-4455-AB5F-8D682B2B92A8}" presName="sibTrans" presStyleLbl="bgSibTrans2D1" presStyleIdx="3" presStyleCnt="6"/>
      <dgm:spPr/>
    </dgm:pt>
    <dgm:pt modelId="{334B481B-E704-4732-9F04-857C5DAA6A3A}" type="pres">
      <dgm:prSet presAssocID="{CA38B6AE-DA77-4EE9-9D33-B6AA4B8649FD}" presName="compNode" presStyleCnt="0"/>
      <dgm:spPr/>
    </dgm:pt>
    <dgm:pt modelId="{E51D7A71-F66C-45DA-B643-F4DD8DEC02CB}" type="pres">
      <dgm:prSet presAssocID="{CA38B6AE-DA77-4EE9-9D33-B6AA4B8649FD}" presName="dummyConnPt" presStyleCnt="0"/>
      <dgm:spPr/>
    </dgm:pt>
    <dgm:pt modelId="{A37B5206-F0FD-4488-8A06-2FB149CC746C}" type="pres">
      <dgm:prSet presAssocID="{CA38B6AE-DA77-4EE9-9D33-B6AA4B8649FD}" presName="node" presStyleLbl="node1" presStyleIdx="4" presStyleCnt="7">
        <dgm:presLayoutVars>
          <dgm:bulletEnabled val="1"/>
        </dgm:presLayoutVars>
      </dgm:prSet>
      <dgm:spPr/>
    </dgm:pt>
    <dgm:pt modelId="{26AE779C-4C9D-4532-85CE-1BACF010EB05}" type="pres">
      <dgm:prSet presAssocID="{D15490DF-3114-4DA7-A2F0-6CC1802F8D8D}" presName="sibTrans" presStyleLbl="bgSibTrans2D1" presStyleIdx="4" presStyleCnt="6"/>
      <dgm:spPr/>
    </dgm:pt>
    <dgm:pt modelId="{1AE3D352-E0F7-478E-B854-6A3AFD030686}" type="pres">
      <dgm:prSet presAssocID="{DA4E6A3F-9E1E-4FFD-BA85-E44F42ED2681}" presName="compNode" presStyleCnt="0"/>
      <dgm:spPr/>
    </dgm:pt>
    <dgm:pt modelId="{60F9A0A4-9C54-46E4-8519-C125F24A1AE1}" type="pres">
      <dgm:prSet presAssocID="{DA4E6A3F-9E1E-4FFD-BA85-E44F42ED2681}" presName="dummyConnPt" presStyleCnt="0"/>
      <dgm:spPr/>
    </dgm:pt>
    <dgm:pt modelId="{23E12D2F-C2A1-412D-8B4B-AB12EE1BC70C}" type="pres">
      <dgm:prSet presAssocID="{DA4E6A3F-9E1E-4FFD-BA85-E44F42ED2681}" presName="node" presStyleLbl="node1" presStyleIdx="5" presStyleCnt="7">
        <dgm:presLayoutVars>
          <dgm:bulletEnabled val="1"/>
        </dgm:presLayoutVars>
      </dgm:prSet>
      <dgm:spPr/>
    </dgm:pt>
    <dgm:pt modelId="{CB09BED0-00AB-4BE4-A2D1-437394545DBE}" type="pres">
      <dgm:prSet presAssocID="{44296342-659A-464C-A571-94D88581BBBD}" presName="sibTrans" presStyleLbl="bgSibTrans2D1" presStyleIdx="5" presStyleCnt="6"/>
      <dgm:spPr/>
    </dgm:pt>
    <dgm:pt modelId="{548D17F8-F9EC-442F-96B1-650B4E61241D}" type="pres">
      <dgm:prSet presAssocID="{D097E760-8F4E-4CDC-A5FC-DF57FB30D882}" presName="compNode" presStyleCnt="0"/>
      <dgm:spPr/>
    </dgm:pt>
    <dgm:pt modelId="{83C7B100-BD5F-41CC-A875-B4726C86F156}" type="pres">
      <dgm:prSet presAssocID="{D097E760-8F4E-4CDC-A5FC-DF57FB30D882}" presName="dummyConnPt" presStyleCnt="0"/>
      <dgm:spPr/>
    </dgm:pt>
    <dgm:pt modelId="{C69811C2-19E6-44E5-A986-CA022911D2F7}" type="pres">
      <dgm:prSet presAssocID="{D097E760-8F4E-4CDC-A5FC-DF57FB30D882}" presName="node" presStyleLbl="node1" presStyleIdx="6" presStyleCnt="7">
        <dgm:presLayoutVars>
          <dgm:bulletEnabled val="1"/>
        </dgm:presLayoutVars>
      </dgm:prSet>
      <dgm:spPr/>
    </dgm:pt>
  </dgm:ptLst>
  <dgm:cxnLst>
    <dgm:cxn modelId="{2E4DAC07-80CD-47A2-912F-2AEDA1245A59}" type="presOf" srcId="{538F0415-E0CC-4209-808A-353177444F5E}" destId="{D9C1F886-59BC-41B3-8D1D-96A4079B17EB}" srcOrd="0" destOrd="0" presId="urn:microsoft.com/office/officeart/2005/8/layout/bProcess4"/>
    <dgm:cxn modelId="{5F292413-769A-4B2B-9B2C-6BC5DE000916}" type="presOf" srcId="{DA4E6A3F-9E1E-4FFD-BA85-E44F42ED2681}" destId="{23E12D2F-C2A1-412D-8B4B-AB12EE1BC70C}" srcOrd="0" destOrd="0" presId="urn:microsoft.com/office/officeart/2005/8/layout/bProcess4"/>
    <dgm:cxn modelId="{3B9CC924-F0EA-4E69-A835-6DBBA39F560B}" type="presOf" srcId="{0B1F98D9-622A-4683-8A98-7E03670889C3}" destId="{C5ED8B8E-D642-4636-9399-3980FB9B56E0}" srcOrd="0" destOrd="0" presId="urn:microsoft.com/office/officeart/2005/8/layout/bProcess4"/>
    <dgm:cxn modelId="{AA70EF3B-5571-4D87-B04B-C9284258C496}" srcId="{7E3DADD4-5B7C-4AC4-A91B-84C8754A059A}" destId="{D097E760-8F4E-4CDC-A5FC-DF57FB30D882}" srcOrd="6" destOrd="0" parTransId="{F4D72F52-34A9-4910-949A-50B638A52FF3}" sibTransId="{E323C235-8393-4D7E-83D5-F38EC169551A}"/>
    <dgm:cxn modelId="{81156D62-33CF-4E2B-ADE8-88B743EE3D01}" srcId="{7E3DADD4-5B7C-4AC4-A91B-84C8754A059A}" destId="{C18A9D83-5372-42BF-93DD-E447EFAC69A9}" srcOrd="0" destOrd="0" parTransId="{7FB2FEFD-771C-4346-8774-5E29E3C1007C}" sibTransId="{651E1AD7-821C-4645-A856-99F045D0330A}"/>
    <dgm:cxn modelId="{898EC563-8F6E-43BE-88D6-73D7BA7FBDA9}" type="presOf" srcId="{C18A9D83-5372-42BF-93DD-E447EFAC69A9}" destId="{F4ED8001-6943-423E-9048-0FE17A787A85}" srcOrd="0" destOrd="0" presId="urn:microsoft.com/office/officeart/2005/8/layout/bProcess4"/>
    <dgm:cxn modelId="{AD98634C-D663-4CC1-858D-39EEE283C7B1}" type="presOf" srcId="{D097E760-8F4E-4CDC-A5FC-DF57FB30D882}" destId="{C69811C2-19E6-44E5-A986-CA022911D2F7}" srcOrd="0" destOrd="0" presId="urn:microsoft.com/office/officeart/2005/8/layout/bProcess4"/>
    <dgm:cxn modelId="{19A35F55-CAB4-4781-86AD-9E6246431B0C}" type="presOf" srcId="{D5BA62F4-23F8-4C66-BDE5-21A13505E3F4}" destId="{2BC018EA-E657-4EB5-85CE-CC777BFF4ACF}" srcOrd="0" destOrd="0" presId="urn:microsoft.com/office/officeart/2005/8/layout/bProcess4"/>
    <dgm:cxn modelId="{56D09579-8D31-4F02-8484-A87E20F81B3F}" srcId="{7E3DADD4-5B7C-4AC4-A91B-84C8754A059A}" destId="{538F0415-E0CC-4209-808A-353177444F5E}" srcOrd="2" destOrd="0" parTransId="{28CE0EE0-9432-48D5-A26F-06AEB251B657}" sibTransId="{F1E7DFED-609C-419C-B65F-011C7A691228}"/>
    <dgm:cxn modelId="{D641377C-4CF1-427B-83C1-53D1A63545FB}" type="presOf" srcId="{7DABC28F-9062-4BC2-B83F-72C90030F2F7}" destId="{4E6AC933-892C-4F10-A879-0272DD7147FD}" srcOrd="0" destOrd="0" presId="urn:microsoft.com/office/officeart/2005/8/layout/bProcess4"/>
    <dgm:cxn modelId="{10C8C87E-8FB5-4E8B-8ADA-EC5793F34EB6}" srcId="{7E3DADD4-5B7C-4AC4-A91B-84C8754A059A}" destId="{CA38B6AE-DA77-4EE9-9D33-B6AA4B8649FD}" srcOrd="4" destOrd="0" parTransId="{77CA8E85-6916-41F4-94B8-EA19DD22E336}" sibTransId="{D15490DF-3114-4DA7-A2F0-6CC1802F8D8D}"/>
    <dgm:cxn modelId="{0CE6CA8F-59AC-41A0-B046-7751913B44A7}" type="presOf" srcId="{7E3DADD4-5B7C-4AC4-A91B-84C8754A059A}" destId="{120B1407-F37C-4C3A-802D-1044F9073350}" srcOrd="0" destOrd="0" presId="urn:microsoft.com/office/officeart/2005/8/layout/bProcess4"/>
    <dgm:cxn modelId="{3FCB4B9B-6898-4052-B9FD-92B76720479D}" type="presOf" srcId="{44296342-659A-464C-A571-94D88581BBBD}" destId="{CB09BED0-00AB-4BE4-A2D1-437394545DBE}" srcOrd="0" destOrd="0" presId="urn:microsoft.com/office/officeart/2005/8/layout/bProcess4"/>
    <dgm:cxn modelId="{71A7D6A1-2F2A-4167-9E79-D0C7EB94884B}" type="presOf" srcId="{651E1AD7-821C-4645-A856-99F045D0330A}" destId="{B3E120F9-0392-4BAF-A84E-7A02F6B28100}" srcOrd="0" destOrd="0" presId="urn:microsoft.com/office/officeart/2005/8/layout/bProcess4"/>
    <dgm:cxn modelId="{5538C5AC-54CA-4CC9-83EA-BEBD5E999AF8}" srcId="{7E3DADD4-5B7C-4AC4-A91B-84C8754A059A}" destId="{DA4E6A3F-9E1E-4FFD-BA85-E44F42ED2681}" srcOrd="5" destOrd="0" parTransId="{1925EEDC-026C-4F6E-A5A3-E63AC6652FCA}" sibTransId="{44296342-659A-464C-A571-94D88581BBBD}"/>
    <dgm:cxn modelId="{F16C68BD-4C84-463F-89E8-9E2008D42D98}" type="presOf" srcId="{CDE83C45-1F32-4455-AB5F-8D682B2B92A8}" destId="{E89AAAB9-292D-4A83-907E-8510FA18041D}" srcOrd="0" destOrd="0" presId="urn:microsoft.com/office/officeart/2005/8/layout/bProcess4"/>
    <dgm:cxn modelId="{AFEED4CE-740C-4722-9A80-40A58E773AD7}" srcId="{7E3DADD4-5B7C-4AC4-A91B-84C8754A059A}" destId="{7DABC28F-9062-4BC2-B83F-72C90030F2F7}" srcOrd="1" destOrd="0" parTransId="{376E1EA4-5743-4EEB-B4DC-97A9F6ADD406}" sibTransId="{D5BA62F4-23F8-4C66-BDE5-21A13505E3F4}"/>
    <dgm:cxn modelId="{6E6EC9D6-E650-4FB0-AF37-B5C51F4031FA}" type="presOf" srcId="{F1E7DFED-609C-419C-B65F-011C7A691228}" destId="{C54B865E-497C-4F57-A830-E50C264F4826}" srcOrd="0" destOrd="0" presId="urn:microsoft.com/office/officeart/2005/8/layout/bProcess4"/>
    <dgm:cxn modelId="{100E05DF-9A32-498A-BDFF-13FE0E38B52F}" type="presOf" srcId="{D15490DF-3114-4DA7-A2F0-6CC1802F8D8D}" destId="{26AE779C-4C9D-4532-85CE-1BACF010EB05}" srcOrd="0" destOrd="0" presId="urn:microsoft.com/office/officeart/2005/8/layout/bProcess4"/>
    <dgm:cxn modelId="{2D8CCCEB-B9B5-4B21-80FB-537CFA1046EA}" type="presOf" srcId="{CA38B6AE-DA77-4EE9-9D33-B6AA4B8649FD}" destId="{A37B5206-F0FD-4488-8A06-2FB149CC746C}" srcOrd="0" destOrd="0" presId="urn:microsoft.com/office/officeart/2005/8/layout/bProcess4"/>
    <dgm:cxn modelId="{8FFCB1F7-E030-4BB1-9785-CBC3C6832A2F}" srcId="{7E3DADD4-5B7C-4AC4-A91B-84C8754A059A}" destId="{0B1F98D9-622A-4683-8A98-7E03670889C3}" srcOrd="3" destOrd="0" parTransId="{8A12FDC1-796A-4C25-88EF-45315247F638}" sibTransId="{CDE83C45-1F32-4455-AB5F-8D682B2B92A8}"/>
    <dgm:cxn modelId="{0EBF2BD3-D2C1-4EA7-9B08-0878558FB62F}" type="presParOf" srcId="{120B1407-F37C-4C3A-802D-1044F9073350}" destId="{B188EC79-7271-4786-B45C-9801B4B15DB7}" srcOrd="0" destOrd="0" presId="urn:microsoft.com/office/officeart/2005/8/layout/bProcess4"/>
    <dgm:cxn modelId="{2958A613-1FC8-4D78-B08B-2CC1A87717E8}" type="presParOf" srcId="{B188EC79-7271-4786-B45C-9801B4B15DB7}" destId="{D0B5BDE5-5801-4303-8D73-BABEE27E1405}" srcOrd="0" destOrd="0" presId="urn:microsoft.com/office/officeart/2005/8/layout/bProcess4"/>
    <dgm:cxn modelId="{2FA1C49C-D4FB-4166-8B82-110A3862BCED}" type="presParOf" srcId="{B188EC79-7271-4786-B45C-9801B4B15DB7}" destId="{F4ED8001-6943-423E-9048-0FE17A787A85}" srcOrd="1" destOrd="0" presId="urn:microsoft.com/office/officeart/2005/8/layout/bProcess4"/>
    <dgm:cxn modelId="{E59BDE8A-B534-43F5-840B-98E751BDA4FC}" type="presParOf" srcId="{120B1407-F37C-4C3A-802D-1044F9073350}" destId="{B3E120F9-0392-4BAF-A84E-7A02F6B28100}" srcOrd="1" destOrd="0" presId="urn:microsoft.com/office/officeart/2005/8/layout/bProcess4"/>
    <dgm:cxn modelId="{B54A6848-1329-4396-AFE5-1979906E155D}" type="presParOf" srcId="{120B1407-F37C-4C3A-802D-1044F9073350}" destId="{A36C0C5D-A8C7-493D-AAC9-52B254EA0A06}" srcOrd="2" destOrd="0" presId="urn:microsoft.com/office/officeart/2005/8/layout/bProcess4"/>
    <dgm:cxn modelId="{A3A43CBF-404E-44AD-B4A1-0B40762C70DC}" type="presParOf" srcId="{A36C0C5D-A8C7-493D-AAC9-52B254EA0A06}" destId="{3781724C-BA67-4A80-B32F-3EC1382064A0}" srcOrd="0" destOrd="0" presId="urn:microsoft.com/office/officeart/2005/8/layout/bProcess4"/>
    <dgm:cxn modelId="{E53556F2-DD0A-4699-974B-F6C1CC20B1E0}" type="presParOf" srcId="{A36C0C5D-A8C7-493D-AAC9-52B254EA0A06}" destId="{4E6AC933-892C-4F10-A879-0272DD7147FD}" srcOrd="1" destOrd="0" presId="urn:microsoft.com/office/officeart/2005/8/layout/bProcess4"/>
    <dgm:cxn modelId="{6235C7E3-5B9D-4BE9-A6A3-E6F2F7463A04}" type="presParOf" srcId="{120B1407-F37C-4C3A-802D-1044F9073350}" destId="{2BC018EA-E657-4EB5-85CE-CC777BFF4ACF}" srcOrd="3" destOrd="0" presId="urn:microsoft.com/office/officeart/2005/8/layout/bProcess4"/>
    <dgm:cxn modelId="{3D359E3F-372D-4FF9-AD55-AAC609BA91F2}" type="presParOf" srcId="{120B1407-F37C-4C3A-802D-1044F9073350}" destId="{4806ADF0-9D2C-4845-9397-0E5822431323}" srcOrd="4" destOrd="0" presId="urn:microsoft.com/office/officeart/2005/8/layout/bProcess4"/>
    <dgm:cxn modelId="{0B8EFB4F-D8C1-44F2-B44E-01BCFAB0E1D3}" type="presParOf" srcId="{4806ADF0-9D2C-4845-9397-0E5822431323}" destId="{B581B9AB-0B61-4E31-B18E-602A386E3EC2}" srcOrd="0" destOrd="0" presId="urn:microsoft.com/office/officeart/2005/8/layout/bProcess4"/>
    <dgm:cxn modelId="{4F95AB9D-9A5C-42BA-9A65-28F38B181FA1}" type="presParOf" srcId="{4806ADF0-9D2C-4845-9397-0E5822431323}" destId="{D9C1F886-59BC-41B3-8D1D-96A4079B17EB}" srcOrd="1" destOrd="0" presId="urn:microsoft.com/office/officeart/2005/8/layout/bProcess4"/>
    <dgm:cxn modelId="{9B77EA8C-9E50-4995-9C8E-91CD2AA38754}" type="presParOf" srcId="{120B1407-F37C-4C3A-802D-1044F9073350}" destId="{C54B865E-497C-4F57-A830-E50C264F4826}" srcOrd="5" destOrd="0" presId="urn:microsoft.com/office/officeart/2005/8/layout/bProcess4"/>
    <dgm:cxn modelId="{24C58387-4C8D-47AC-AD1F-FCEAE5CD1E61}" type="presParOf" srcId="{120B1407-F37C-4C3A-802D-1044F9073350}" destId="{0DD5E49C-1D8C-4F81-B775-36CE0026E768}" srcOrd="6" destOrd="0" presId="urn:microsoft.com/office/officeart/2005/8/layout/bProcess4"/>
    <dgm:cxn modelId="{BB41178A-3FDD-4585-9801-2742BF2BD2BF}" type="presParOf" srcId="{0DD5E49C-1D8C-4F81-B775-36CE0026E768}" destId="{8CA3B3BD-D22B-4AE4-AFEA-E894D4816BC3}" srcOrd="0" destOrd="0" presId="urn:microsoft.com/office/officeart/2005/8/layout/bProcess4"/>
    <dgm:cxn modelId="{FA29F609-909F-4713-8E48-2F33BABC2E3D}" type="presParOf" srcId="{0DD5E49C-1D8C-4F81-B775-36CE0026E768}" destId="{C5ED8B8E-D642-4636-9399-3980FB9B56E0}" srcOrd="1" destOrd="0" presId="urn:microsoft.com/office/officeart/2005/8/layout/bProcess4"/>
    <dgm:cxn modelId="{9B58268B-8D43-4F6E-A8BA-FF279DB6B671}" type="presParOf" srcId="{120B1407-F37C-4C3A-802D-1044F9073350}" destId="{E89AAAB9-292D-4A83-907E-8510FA18041D}" srcOrd="7" destOrd="0" presId="urn:microsoft.com/office/officeart/2005/8/layout/bProcess4"/>
    <dgm:cxn modelId="{55603D99-7B4A-4C47-929D-948DA2F7CCD5}" type="presParOf" srcId="{120B1407-F37C-4C3A-802D-1044F9073350}" destId="{334B481B-E704-4732-9F04-857C5DAA6A3A}" srcOrd="8" destOrd="0" presId="urn:microsoft.com/office/officeart/2005/8/layout/bProcess4"/>
    <dgm:cxn modelId="{47D6D9CE-E2A8-4590-A8CC-E62BE0BCC1C6}" type="presParOf" srcId="{334B481B-E704-4732-9F04-857C5DAA6A3A}" destId="{E51D7A71-F66C-45DA-B643-F4DD8DEC02CB}" srcOrd="0" destOrd="0" presId="urn:microsoft.com/office/officeart/2005/8/layout/bProcess4"/>
    <dgm:cxn modelId="{DF0ECCF3-A918-4DDC-9C86-2F1208CE9459}" type="presParOf" srcId="{334B481B-E704-4732-9F04-857C5DAA6A3A}" destId="{A37B5206-F0FD-4488-8A06-2FB149CC746C}" srcOrd="1" destOrd="0" presId="urn:microsoft.com/office/officeart/2005/8/layout/bProcess4"/>
    <dgm:cxn modelId="{ECE2204C-A617-4942-9756-B66BF26D4C09}" type="presParOf" srcId="{120B1407-F37C-4C3A-802D-1044F9073350}" destId="{26AE779C-4C9D-4532-85CE-1BACF010EB05}" srcOrd="9" destOrd="0" presId="urn:microsoft.com/office/officeart/2005/8/layout/bProcess4"/>
    <dgm:cxn modelId="{4E7264F8-CF43-4F57-8181-BA93B0337F70}" type="presParOf" srcId="{120B1407-F37C-4C3A-802D-1044F9073350}" destId="{1AE3D352-E0F7-478E-B854-6A3AFD030686}" srcOrd="10" destOrd="0" presId="urn:microsoft.com/office/officeart/2005/8/layout/bProcess4"/>
    <dgm:cxn modelId="{7C4D43B3-A333-4EC2-BBB8-E6009BEF2A71}" type="presParOf" srcId="{1AE3D352-E0F7-478E-B854-6A3AFD030686}" destId="{60F9A0A4-9C54-46E4-8519-C125F24A1AE1}" srcOrd="0" destOrd="0" presId="urn:microsoft.com/office/officeart/2005/8/layout/bProcess4"/>
    <dgm:cxn modelId="{5D507A5B-A80A-45B2-A0A3-7EB90640F4EB}" type="presParOf" srcId="{1AE3D352-E0F7-478E-B854-6A3AFD030686}" destId="{23E12D2F-C2A1-412D-8B4B-AB12EE1BC70C}" srcOrd="1" destOrd="0" presId="urn:microsoft.com/office/officeart/2005/8/layout/bProcess4"/>
    <dgm:cxn modelId="{53808353-2827-4058-9511-231C9E4E2C7C}" type="presParOf" srcId="{120B1407-F37C-4C3A-802D-1044F9073350}" destId="{CB09BED0-00AB-4BE4-A2D1-437394545DBE}" srcOrd="11" destOrd="0" presId="urn:microsoft.com/office/officeart/2005/8/layout/bProcess4"/>
    <dgm:cxn modelId="{80FF9430-1549-4FA0-97BF-96EC74F75E48}" type="presParOf" srcId="{120B1407-F37C-4C3A-802D-1044F9073350}" destId="{548D17F8-F9EC-442F-96B1-650B4E61241D}" srcOrd="12" destOrd="0" presId="urn:microsoft.com/office/officeart/2005/8/layout/bProcess4"/>
    <dgm:cxn modelId="{369C7FFF-3D47-47A2-B0D8-98C2F7263C84}" type="presParOf" srcId="{548D17F8-F9EC-442F-96B1-650B4E61241D}" destId="{83C7B100-BD5F-41CC-A875-B4726C86F156}" srcOrd="0" destOrd="0" presId="urn:microsoft.com/office/officeart/2005/8/layout/bProcess4"/>
    <dgm:cxn modelId="{DE521165-7B6C-4F12-9E46-4FC7A5A4DE89}" type="presParOf" srcId="{548D17F8-F9EC-442F-96B1-650B4E61241D}" destId="{C69811C2-19E6-44E5-A986-CA022911D2F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3DADD4-5B7C-4AC4-A91B-84C8754A059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8A9D83-5372-42BF-93DD-E447EFAC69A9}">
      <dgm:prSet phldrT="[Text]"/>
      <dgm:spPr/>
      <dgm:t>
        <a:bodyPr/>
        <a:lstStyle/>
        <a:p>
          <a:r>
            <a:rPr lang="en-GB" dirty="0"/>
            <a:t>Theory and Rational</a:t>
          </a:r>
        </a:p>
      </dgm:t>
    </dgm:pt>
    <dgm:pt modelId="{7FB2FEFD-771C-4346-8774-5E29E3C1007C}" type="parTrans" cxnId="{81156D62-33CF-4E2B-ADE8-88B743EE3D01}">
      <dgm:prSet/>
      <dgm:spPr/>
      <dgm:t>
        <a:bodyPr/>
        <a:lstStyle/>
        <a:p>
          <a:endParaRPr lang="en-GB"/>
        </a:p>
      </dgm:t>
    </dgm:pt>
    <dgm:pt modelId="{651E1AD7-821C-4645-A856-99F045D0330A}" type="sibTrans" cxnId="{81156D62-33CF-4E2B-ADE8-88B743EE3D01}">
      <dgm:prSet/>
      <dgm:spPr/>
      <dgm:t>
        <a:bodyPr/>
        <a:lstStyle/>
        <a:p>
          <a:endParaRPr lang="en-GB"/>
        </a:p>
      </dgm:t>
    </dgm:pt>
    <dgm:pt modelId="{7DABC28F-9062-4BC2-B83F-72C90030F2F7}">
      <dgm:prSet phldrT="[Text]"/>
      <dgm:spPr/>
      <dgm:t>
        <a:bodyPr/>
        <a:lstStyle/>
        <a:p>
          <a:r>
            <a:rPr lang="en-GB" dirty="0"/>
            <a:t>Conceptualizations</a:t>
          </a:r>
        </a:p>
      </dgm:t>
    </dgm:pt>
    <dgm:pt modelId="{376E1EA4-5743-4EEB-B4DC-97A9F6ADD406}" type="parTrans" cxnId="{AFEED4CE-740C-4722-9A80-40A58E773AD7}">
      <dgm:prSet/>
      <dgm:spPr/>
      <dgm:t>
        <a:bodyPr/>
        <a:lstStyle/>
        <a:p>
          <a:endParaRPr lang="en-GB"/>
        </a:p>
      </dgm:t>
    </dgm:pt>
    <dgm:pt modelId="{D5BA62F4-23F8-4C66-BDE5-21A13505E3F4}" type="sibTrans" cxnId="{AFEED4CE-740C-4722-9A80-40A58E773AD7}">
      <dgm:prSet/>
      <dgm:spPr/>
      <dgm:t>
        <a:bodyPr/>
        <a:lstStyle/>
        <a:p>
          <a:endParaRPr lang="en-GB"/>
        </a:p>
      </dgm:t>
    </dgm:pt>
    <dgm:pt modelId="{538F0415-E0CC-4209-808A-353177444F5E}">
      <dgm:prSet phldrT="[Text]"/>
      <dgm:spPr/>
      <dgm:t>
        <a:bodyPr/>
        <a:lstStyle/>
        <a:p>
          <a:r>
            <a:rPr lang="en-GB" dirty="0"/>
            <a:t>Operationalizations</a:t>
          </a:r>
        </a:p>
      </dgm:t>
    </dgm:pt>
    <dgm:pt modelId="{28CE0EE0-9432-48D5-A26F-06AEB251B657}" type="parTrans" cxnId="{56D09579-8D31-4F02-8484-A87E20F81B3F}">
      <dgm:prSet/>
      <dgm:spPr/>
      <dgm:t>
        <a:bodyPr/>
        <a:lstStyle/>
        <a:p>
          <a:endParaRPr lang="en-GB"/>
        </a:p>
      </dgm:t>
    </dgm:pt>
    <dgm:pt modelId="{F1E7DFED-609C-419C-B65F-011C7A691228}" type="sibTrans" cxnId="{56D09579-8D31-4F02-8484-A87E20F81B3F}">
      <dgm:prSet/>
      <dgm:spPr/>
      <dgm:t>
        <a:bodyPr/>
        <a:lstStyle/>
        <a:p>
          <a:endParaRPr lang="en-GB"/>
        </a:p>
      </dgm:t>
    </dgm:pt>
    <dgm:pt modelId="{0B1F98D9-622A-4683-8A98-7E03670889C3}">
      <dgm:prSet phldrT="[Text]"/>
      <dgm:spPr/>
      <dgm:t>
        <a:bodyPr/>
        <a:lstStyle/>
        <a:p>
          <a:r>
            <a:rPr lang="en-GB" dirty="0"/>
            <a:t>Computer Coding</a:t>
          </a:r>
        </a:p>
      </dgm:t>
    </dgm:pt>
    <dgm:pt modelId="{8A12FDC1-796A-4C25-88EF-45315247F638}" type="parTrans" cxnId="{8FFCB1F7-E030-4BB1-9785-CBC3C6832A2F}">
      <dgm:prSet/>
      <dgm:spPr/>
      <dgm:t>
        <a:bodyPr/>
        <a:lstStyle/>
        <a:p>
          <a:endParaRPr lang="en-GB"/>
        </a:p>
      </dgm:t>
    </dgm:pt>
    <dgm:pt modelId="{CDE83C45-1F32-4455-AB5F-8D682B2B92A8}" type="sibTrans" cxnId="{8FFCB1F7-E030-4BB1-9785-CBC3C6832A2F}">
      <dgm:prSet/>
      <dgm:spPr/>
      <dgm:t>
        <a:bodyPr/>
        <a:lstStyle/>
        <a:p>
          <a:endParaRPr lang="en-GB"/>
        </a:p>
      </dgm:t>
    </dgm:pt>
    <dgm:pt modelId="{CA38B6AE-DA77-4EE9-9D33-B6AA4B8649FD}">
      <dgm:prSet phldrT="[Text]"/>
      <dgm:spPr/>
      <dgm:t>
        <a:bodyPr/>
        <a:lstStyle/>
        <a:p>
          <a:r>
            <a:rPr lang="en-GB" dirty="0"/>
            <a:t>Sampling</a:t>
          </a:r>
        </a:p>
      </dgm:t>
    </dgm:pt>
    <dgm:pt modelId="{77CA8E85-6916-41F4-94B8-EA19DD22E336}" type="parTrans" cxnId="{10C8C87E-8FB5-4E8B-8ADA-EC5793F34EB6}">
      <dgm:prSet/>
      <dgm:spPr/>
      <dgm:t>
        <a:bodyPr/>
        <a:lstStyle/>
        <a:p>
          <a:endParaRPr lang="en-GB"/>
        </a:p>
      </dgm:t>
    </dgm:pt>
    <dgm:pt modelId="{D15490DF-3114-4DA7-A2F0-6CC1802F8D8D}" type="sibTrans" cxnId="{10C8C87E-8FB5-4E8B-8ADA-EC5793F34EB6}">
      <dgm:prSet/>
      <dgm:spPr/>
      <dgm:t>
        <a:bodyPr/>
        <a:lstStyle/>
        <a:p>
          <a:endParaRPr lang="en-GB"/>
        </a:p>
      </dgm:t>
    </dgm:pt>
    <dgm:pt modelId="{DA4E6A3F-9E1E-4FFD-BA85-E44F42ED2681}">
      <dgm:prSet phldrT="[Text]"/>
      <dgm:spPr/>
      <dgm:t>
        <a:bodyPr/>
        <a:lstStyle/>
        <a:p>
          <a:r>
            <a:rPr lang="en-GB" dirty="0"/>
            <a:t>Coding</a:t>
          </a:r>
        </a:p>
      </dgm:t>
    </dgm:pt>
    <dgm:pt modelId="{1925EEDC-026C-4F6E-A5A3-E63AC6652FCA}" type="parTrans" cxnId="{5538C5AC-54CA-4CC9-83EA-BEBD5E999AF8}">
      <dgm:prSet/>
      <dgm:spPr/>
      <dgm:t>
        <a:bodyPr/>
        <a:lstStyle/>
        <a:p>
          <a:endParaRPr lang="en-GB"/>
        </a:p>
      </dgm:t>
    </dgm:pt>
    <dgm:pt modelId="{44296342-659A-464C-A571-94D88581BBBD}" type="sibTrans" cxnId="{5538C5AC-54CA-4CC9-83EA-BEBD5E999AF8}">
      <dgm:prSet/>
      <dgm:spPr/>
      <dgm:t>
        <a:bodyPr/>
        <a:lstStyle/>
        <a:p>
          <a:endParaRPr lang="en-GB"/>
        </a:p>
      </dgm:t>
    </dgm:pt>
    <dgm:pt modelId="{D097E760-8F4E-4CDC-A5FC-DF57FB30D882}">
      <dgm:prSet phldrT="[Text]"/>
      <dgm:spPr/>
      <dgm:t>
        <a:bodyPr/>
        <a:lstStyle/>
        <a:p>
          <a:r>
            <a:rPr lang="en-GB" dirty="0"/>
            <a:t>Tabulation, visualization, Reporting</a:t>
          </a:r>
        </a:p>
      </dgm:t>
    </dgm:pt>
    <dgm:pt modelId="{F4D72F52-34A9-4910-949A-50B638A52FF3}" type="parTrans" cxnId="{AA70EF3B-5571-4D87-B04B-C9284258C496}">
      <dgm:prSet/>
      <dgm:spPr/>
      <dgm:t>
        <a:bodyPr/>
        <a:lstStyle/>
        <a:p>
          <a:endParaRPr lang="en-GB"/>
        </a:p>
      </dgm:t>
    </dgm:pt>
    <dgm:pt modelId="{E323C235-8393-4D7E-83D5-F38EC169551A}" type="sibTrans" cxnId="{AA70EF3B-5571-4D87-B04B-C9284258C496}">
      <dgm:prSet/>
      <dgm:spPr/>
      <dgm:t>
        <a:bodyPr/>
        <a:lstStyle/>
        <a:p>
          <a:endParaRPr lang="en-GB"/>
        </a:p>
      </dgm:t>
    </dgm:pt>
    <dgm:pt modelId="{120B1407-F37C-4C3A-802D-1044F9073350}" type="pres">
      <dgm:prSet presAssocID="{7E3DADD4-5B7C-4AC4-A91B-84C8754A059A}" presName="Name0" presStyleCnt="0">
        <dgm:presLayoutVars>
          <dgm:dir/>
          <dgm:resizeHandles/>
        </dgm:presLayoutVars>
      </dgm:prSet>
      <dgm:spPr/>
    </dgm:pt>
    <dgm:pt modelId="{B188EC79-7271-4786-B45C-9801B4B15DB7}" type="pres">
      <dgm:prSet presAssocID="{C18A9D83-5372-42BF-93DD-E447EFAC69A9}" presName="compNode" presStyleCnt="0"/>
      <dgm:spPr/>
    </dgm:pt>
    <dgm:pt modelId="{D0B5BDE5-5801-4303-8D73-BABEE27E1405}" type="pres">
      <dgm:prSet presAssocID="{C18A9D83-5372-42BF-93DD-E447EFAC69A9}" presName="dummyConnPt" presStyleCnt="0"/>
      <dgm:spPr/>
    </dgm:pt>
    <dgm:pt modelId="{F4ED8001-6943-423E-9048-0FE17A787A85}" type="pres">
      <dgm:prSet presAssocID="{C18A9D83-5372-42BF-93DD-E447EFAC69A9}" presName="node" presStyleLbl="node1" presStyleIdx="0" presStyleCnt="7">
        <dgm:presLayoutVars>
          <dgm:bulletEnabled val="1"/>
        </dgm:presLayoutVars>
      </dgm:prSet>
      <dgm:spPr/>
    </dgm:pt>
    <dgm:pt modelId="{B3E120F9-0392-4BAF-A84E-7A02F6B28100}" type="pres">
      <dgm:prSet presAssocID="{651E1AD7-821C-4645-A856-99F045D0330A}" presName="sibTrans" presStyleLbl="bgSibTrans2D1" presStyleIdx="0" presStyleCnt="6"/>
      <dgm:spPr/>
    </dgm:pt>
    <dgm:pt modelId="{A36C0C5D-A8C7-493D-AAC9-52B254EA0A06}" type="pres">
      <dgm:prSet presAssocID="{7DABC28F-9062-4BC2-B83F-72C90030F2F7}" presName="compNode" presStyleCnt="0"/>
      <dgm:spPr/>
    </dgm:pt>
    <dgm:pt modelId="{3781724C-BA67-4A80-B32F-3EC1382064A0}" type="pres">
      <dgm:prSet presAssocID="{7DABC28F-9062-4BC2-B83F-72C90030F2F7}" presName="dummyConnPt" presStyleCnt="0"/>
      <dgm:spPr/>
    </dgm:pt>
    <dgm:pt modelId="{4E6AC933-892C-4F10-A879-0272DD7147FD}" type="pres">
      <dgm:prSet presAssocID="{7DABC28F-9062-4BC2-B83F-72C90030F2F7}" presName="node" presStyleLbl="node1" presStyleIdx="1" presStyleCnt="7">
        <dgm:presLayoutVars>
          <dgm:bulletEnabled val="1"/>
        </dgm:presLayoutVars>
      </dgm:prSet>
      <dgm:spPr/>
    </dgm:pt>
    <dgm:pt modelId="{2BC018EA-E657-4EB5-85CE-CC777BFF4ACF}" type="pres">
      <dgm:prSet presAssocID="{D5BA62F4-23F8-4C66-BDE5-21A13505E3F4}" presName="sibTrans" presStyleLbl="bgSibTrans2D1" presStyleIdx="1" presStyleCnt="6"/>
      <dgm:spPr/>
    </dgm:pt>
    <dgm:pt modelId="{4806ADF0-9D2C-4845-9397-0E5822431323}" type="pres">
      <dgm:prSet presAssocID="{538F0415-E0CC-4209-808A-353177444F5E}" presName="compNode" presStyleCnt="0"/>
      <dgm:spPr/>
    </dgm:pt>
    <dgm:pt modelId="{B581B9AB-0B61-4E31-B18E-602A386E3EC2}" type="pres">
      <dgm:prSet presAssocID="{538F0415-E0CC-4209-808A-353177444F5E}" presName="dummyConnPt" presStyleCnt="0"/>
      <dgm:spPr/>
    </dgm:pt>
    <dgm:pt modelId="{D9C1F886-59BC-41B3-8D1D-96A4079B17EB}" type="pres">
      <dgm:prSet presAssocID="{538F0415-E0CC-4209-808A-353177444F5E}" presName="node" presStyleLbl="node1" presStyleIdx="2" presStyleCnt="7">
        <dgm:presLayoutVars>
          <dgm:bulletEnabled val="1"/>
        </dgm:presLayoutVars>
      </dgm:prSet>
      <dgm:spPr/>
    </dgm:pt>
    <dgm:pt modelId="{C54B865E-497C-4F57-A830-E50C264F4826}" type="pres">
      <dgm:prSet presAssocID="{F1E7DFED-609C-419C-B65F-011C7A691228}" presName="sibTrans" presStyleLbl="bgSibTrans2D1" presStyleIdx="2" presStyleCnt="6"/>
      <dgm:spPr/>
    </dgm:pt>
    <dgm:pt modelId="{0DD5E49C-1D8C-4F81-B775-36CE0026E768}" type="pres">
      <dgm:prSet presAssocID="{0B1F98D9-622A-4683-8A98-7E03670889C3}" presName="compNode" presStyleCnt="0"/>
      <dgm:spPr/>
    </dgm:pt>
    <dgm:pt modelId="{8CA3B3BD-D22B-4AE4-AFEA-E894D4816BC3}" type="pres">
      <dgm:prSet presAssocID="{0B1F98D9-622A-4683-8A98-7E03670889C3}" presName="dummyConnPt" presStyleCnt="0"/>
      <dgm:spPr/>
    </dgm:pt>
    <dgm:pt modelId="{C5ED8B8E-D642-4636-9399-3980FB9B56E0}" type="pres">
      <dgm:prSet presAssocID="{0B1F98D9-622A-4683-8A98-7E03670889C3}" presName="node" presStyleLbl="node1" presStyleIdx="3" presStyleCnt="7">
        <dgm:presLayoutVars>
          <dgm:bulletEnabled val="1"/>
        </dgm:presLayoutVars>
      </dgm:prSet>
      <dgm:spPr/>
    </dgm:pt>
    <dgm:pt modelId="{E89AAAB9-292D-4A83-907E-8510FA18041D}" type="pres">
      <dgm:prSet presAssocID="{CDE83C45-1F32-4455-AB5F-8D682B2B92A8}" presName="sibTrans" presStyleLbl="bgSibTrans2D1" presStyleIdx="3" presStyleCnt="6"/>
      <dgm:spPr/>
    </dgm:pt>
    <dgm:pt modelId="{334B481B-E704-4732-9F04-857C5DAA6A3A}" type="pres">
      <dgm:prSet presAssocID="{CA38B6AE-DA77-4EE9-9D33-B6AA4B8649FD}" presName="compNode" presStyleCnt="0"/>
      <dgm:spPr/>
    </dgm:pt>
    <dgm:pt modelId="{E51D7A71-F66C-45DA-B643-F4DD8DEC02CB}" type="pres">
      <dgm:prSet presAssocID="{CA38B6AE-DA77-4EE9-9D33-B6AA4B8649FD}" presName="dummyConnPt" presStyleCnt="0"/>
      <dgm:spPr/>
    </dgm:pt>
    <dgm:pt modelId="{A37B5206-F0FD-4488-8A06-2FB149CC746C}" type="pres">
      <dgm:prSet presAssocID="{CA38B6AE-DA77-4EE9-9D33-B6AA4B8649FD}" presName="node" presStyleLbl="node1" presStyleIdx="4" presStyleCnt="7">
        <dgm:presLayoutVars>
          <dgm:bulletEnabled val="1"/>
        </dgm:presLayoutVars>
      </dgm:prSet>
      <dgm:spPr/>
    </dgm:pt>
    <dgm:pt modelId="{26AE779C-4C9D-4532-85CE-1BACF010EB05}" type="pres">
      <dgm:prSet presAssocID="{D15490DF-3114-4DA7-A2F0-6CC1802F8D8D}" presName="sibTrans" presStyleLbl="bgSibTrans2D1" presStyleIdx="4" presStyleCnt="6"/>
      <dgm:spPr/>
    </dgm:pt>
    <dgm:pt modelId="{1AE3D352-E0F7-478E-B854-6A3AFD030686}" type="pres">
      <dgm:prSet presAssocID="{DA4E6A3F-9E1E-4FFD-BA85-E44F42ED2681}" presName="compNode" presStyleCnt="0"/>
      <dgm:spPr/>
    </dgm:pt>
    <dgm:pt modelId="{60F9A0A4-9C54-46E4-8519-C125F24A1AE1}" type="pres">
      <dgm:prSet presAssocID="{DA4E6A3F-9E1E-4FFD-BA85-E44F42ED2681}" presName="dummyConnPt" presStyleCnt="0"/>
      <dgm:spPr/>
    </dgm:pt>
    <dgm:pt modelId="{23E12D2F-C2A1-412D-8B4B-AB12EE1BC70C}" type="pres">
      <dgm:prSet presAssocID="{DA4E6A3F-9E1E-4FFD-BA85-E44F42ED2681}" presName="node" presStyleLbl="node1" presStyleIdx="5" presStyleCnt="7">
        <dgm:presLayoutVars>
          <dgm:bulletEnabled val="1"/>
        </dgm:presLayoutVars>
      </dgm:prSet>
      <dgm:spPr/>
    </dgm:pt>
    <dgm:pt modelId="{CB09BED0-00AB-4BE4-A2D1-437394545DBE}" type="pres">
      <dgm:prSet presAssocID="{44296342-659A-464C-A571-94D88581BBBD}" presName="sibTrans" presStyleLbl="bgSibTrans2D1" presStyleIdx="5" presStyleCnt="6"/>
      <dgm:spPr/>
    </dgm:pt>
    <dgm:pt modelId="{548D17F8-F9EC-442F-96B1-650B4E61241D}" type="pres">
      <dgm:prSet presAssocID="{D097E760-8F4E-4CDC-A5FC-DF57FB30D882}" presName="compNode" presStyleCnt="0"/>
      <dgm:spPr/>
    </dgm:pt>
    <dgm:pt modelId="{83C7B100-BD5F-41CC-A875-B4726C86F156}" type="pres">
      <dgm:prSet presAssocID="{D097E760-8F4E-4CDC-A5FC-DF57FB30D882}" presName="dummyConnPt" presStyleCnt="0"/>
      <dgm:spPr/>
    </dgm:pt>
    <dgm:pt modelId="{C69811C2-19E6-44E5-A986-CA022911D2F7}" type="pres">
      <dgm:prSet presAssocID="{D097E760-8F4E-4CDC-A5FC-DF57FB30D882}" presName="node" presStyleLbl="node1" presStyleIdx="6" presStyleCnt="7">
        <dgm:presLayoutVars>
          <dgm:bulletEnabled val="1"/>
        </dgm:presLayoutVars>
      </dgm:prSet>
      <dgm:spPr/>
    </dgm:pt>
  </dgm:ptLst>
  <dgm:cxnLst>
    <dgm:cxn modelId="{2E4DAC07-80CD-47A2-912F-2AEDA1245A59}" type="presOf" srcId="{538F0415-E0CC-4209-808A-353177444F5E}" destId="{D9C1F886-59BC-41B3-8D1D-96A4079B17EB}" srcOrd="0" destOrd="0" presId="urn:microsoft.com/office/officeart/2005/8/layout/bProcess4"/>
    <dgm:cxn modelId="{5F292413-769A-4B2B-9B2C-6BC5DE000916}" type="presOf" srcId="{DA4E6A3F-9E1E-4FFD-BA85-E44F42ED2681}" destId="{23E12D2F-C2A1-412D-8B4B-AB12EE1BC70C}" srcOrd="0" destOrd="0" presId="urn:microsoft.com/office/officeart/2005/8/layout/bProcess4"/>
    <dgm:cxn modelId="{3B9CC924-F0EA-4E69-A835-6DBBA39F560B}" type="presOf" srcId="{0B1F98D9-622A-4683-8A98-7E03670889C3}" destId="{C5ED8B8E-D642-4636-9399-3980FB9B56E0}" srcOrd="0" destOrd="0" presId="urn:microsoft.com/office/officeart/2005/8/layout/bProcess4"/>
    <dgm:cxn modelId="{AA70EF3B-5571-4D87-B04B-C9284258C496}" srcId="{7E3DADD4-5B7C-4AC4-A91B-84C8754A059A}" destId="{D097E760-8F4E-4CDC-A5FC-DF57FB30D882}" srcOrd="6" destOrd="0" parTransId="{F4D72F52-34A9-4910-949A-50B638A52FF3}" sibTransId="{E323C235-8393-4D7E-83D5-F38EC169551A}"/>
    <dgm:cxn modelId="{81156D62-33CF-4E2B-ADE8-88B743EE3D01}" srcId="{7E3DADD4-5B7C-4AC4-A91B-84C8754A059A}" destId="{C18A9D83-5372-42BF-93DD-E447EFAC69A9}" srcOrd="0" destOrd="0" parTransId="{7FB2FEFD-771C-4346-8774-5E29E3C1007C}" sibTransId="{651E1AD7-821C-4645-A856-99F045D0330A}"/>
    <dgm:cxn modelId="{898EC563-8F6E-43BE-88D6-73D7BA7FBDA9}" type="presOf" srcId="{C18A9D83-5372-42BF-93DD-E447EFAC69A9}" destId="{F4ED8001-6943-423E-9048-0FE17A787A85}" srcOrd="0" destOrd="0" presId="urn:microsoft.com/office/officeart/2005/8/layout/bProcess4"/>
    <dgm:cxn modelId="{AD98634C-D663-4CC1-858D-39EEE283C7B1}" type="presOf" srcId="{D097E760-8F4E-4CDC-A5FC-DF57FB30D882}" destId="{C69811C2-19E6-44E5-A986-CA022911D2F7}" srcOrd="0" destOrd="0" presId="urn:microsoft.com/office/officeart/2005/8/layout/bProcess4"/>
    <dgm:cxn modelId="{19A35F55-CAB4-4781-86AD-9E6246431B0C}" type="presOf" srcId="{D5BA62F4-23F8-4C66-BDE5-21A13505E3F4}" destId="{2BC018EA-E657-4EB5-85CE-CC777BFF4ACF}" srcOrd="0" destOrd="0" presId="urn:microsoft.com/office/officeart/2005/8/layout/bProcess4"/>
    <dgm:cxn modelId="{56D09579-8D31-4F02-8484-A87E20F81B3F}" srcId="{7E3DADD4-5B7C-4AC4-A91B-84C8754A059A}" destId="{538F0415-E0CC-4209-808A-353177444F5E}" srcOrd="2" destOrd="0" parTransId="{28CE0EE0-9432-48D5-A26F-06AEB251B657}" sibTransId="{F1E7DFED-609C-419C-B65F-011C7A691228}"/>
    <dgm:cxn modelId="{D641377C-4CF1-427B-83C1-53D1A63545FB}" type="presOf" srcId="{7DABC28F-9062-4BC2-B83F-72C90030F2F7}" destId="{4E6AC933-892C-4F10-A879-0272DD7147FD}" srcOrd="0" destOrd="0" presId="urn:microsoft.com/office/officeart/2005/8/layout/bProcess4"/>
    <dgm:cxn modelId="{10C8C87E-8FB5-4E8B-8ADA-EC5793F34EB6}" srcId="{7E3DADD4-5B7C-4AC4-A91B-84C8754A059A}" destId="{CA38B6AE-DA77-4EE9-9D33-B6AA4B8649FD}" srcOrd="4" destOrd="0" parTransId="{77CA8E85-6916-41F4-94B8-EA19DD22E336}" sibTransId="{D15490DF-3114-4DA7-A2F0-6CC1802F8D8D}"/>
    <dgm:cxn modelId="{0CE6CA8F-59AC-41A0-B046-7751913B44A7}" type="presOf" srcId="{7E3DADD4-5B7C-4AC4-A91B-84C8754A059A}" destId="{120B1407-F37C-4C3A-802D-1044F9073350}" srcOrd="0" destOrd="0" presId="urn:microsoft.com/office/officeart/2005/8/layout/bProcess4"/>
    <dgm:cxn modelId="{3FCB4B9B-6898-4052-B9FD-92B76720479D}" type="presOf" srcId="{44296342-659A-464C-A571-94D88581BBBD}" destId="{CB09BED0-00AB-4BE4-A2D1-437394545DBE}" srcOrd="0" destOrd="0" presId="urn:microsoft.com/office/officeart/2005/8/layout/bProcess4"/>
    <dgm:cxn modelId="{71A7D6A1-2F2A-4167-9E79-D0C7EB94884B}" type="presOf" srcId="{651E1AD7-821C-4645-A856-99F045D0330A}" destId="{B3E120F9-0392-4BAF-A84E-7A02F6B28100}" srcOrd="0" destOrd="0" presId="urn:microsoft.com/office/officeart/2005/8/layout/bProcess4"/>
    <dgm:cxn modelId="{5538C5AC-54CA-4CC9-83EA-BEBD5E999AF8}" srcId="{7E3DADD4-5B7C-4AC4-A91B-84C8754A059A}" destId="{DA4E6A3F-9E1E-4FFD-BA85-E44F42ED2681}" srcOrd="5" destOrd="0" parTransId="{1925EEDC-026C-4F6E-A5A3-E63AC6652FCA}" sibTransId="{44296342-659A-464C-A571-94D88581BBBD}"/>
    <dgm:cxn modelId="{F16C68BD-4C84-463F-89E8-9E2008D42D98}" type="presOf" srcId="{CDE83C45-1F32-4455-AB5F-8D682B2B92A8}" destId="{E89AAAB9-292D-4A83-907E-8510FA18041D}" srcOrd="0" destOrd="0" presId="urn:microsoft.com/office/officeart/2005/8/layout/bProcess4"/>
    <dgm:cxn modelId="{AFEED4CE-740C-4722-9A80-40A58E773AD7}" srcId="{7E3DADD4-5B7C-4AC4-A91B-84C8754A059A}" destId="{7DABC28F-9062-4BC2-B83F-72C90030F2F7}" srcOrd="1" destOrd="0" parTransId="{376E1EA4-5743-4EEB-B4DC-97A9F6ADD406}" sibTransId="{D5BA62F4-23F8-4C66-BDE5-21A13505E3F4}"/>
    <dgm:cxn modelId="{6E6EC9D6-E650-4FB0-AF37-B5C51F4031FA}" type="presOf" srcId="{F1E7DFED-609C-419C-B65F-011C7A691228}" destId="{C54B865E-497C-4F57-A830-E50C264F4826}" srcOrd="0" destOrd="0" presId="urn:microsoft.com/office/officeart/2005/8/layout/bProcess4"/>
    <dgm:cxn modelId="{100E05DF-9A32-498A-BDFF-13FE0E38B52F}" type="presOf" srcId="{D15490DF-3114-4DA7-A2F0-6CC1802F8D8D}" destId="{26AE779C-4C9D-4532-85CE-1BACF010EB05}" srcOrd="0" destOrd="0" presId="urn:microsoft.com/office/officeart/2005/8/layout/bProcess4"/>
    <dgm:cxn modelId="{2D8CCCEB-B9B5-4B21-80FB-537CFA1046EA}" type="presOf" srcId="{CA38B6AE-DA77-4EE9-9D33-B6AA4B8649FD}" destId="{A37B5206-F0FD-4488-8A06-2FB149CC746C}" srcOrd="0" destOrd="0" presId="urn:microsoft.com/office/officeart/2005/8/layout/bProcess4"/>
    <dgm:cxn modelId="{8FFCB1F7-E030-4BB1-9785-CBC3C6832A2F}" srcId="{7E3DADD4-5B7C-4AC4-A91B-84C8754A059A}" destId="{0B1F98D9-622A-4683-8A98-7E03670889C3}" srcOrd="3" destOrd="0" parTransId="{8A12FDC1-796A-4C25-88EF-45315247F638}" sibTransId="{CDE83C45-1F32-4455-AB5F-8D682B2B92A8}"/>
    <dgm:cxn modelId="{0EBF2BD3-D2C1-4EA7-9B08-0878558FB62F}" type="presParOf" srcId="{120B1407-F37C-4C3A-802D-1044F9073350}" destId="{B188EC79-7271-4786-B45C-9801B4B15DB7}" srcOrd="0" destOrd="0" presId="urn:microsoft.com/office/officeart/2005/8/layout/bProcess4"/>
    <dgm:cxn modelId="{2958A613-1FC8-4D78-B08B-2CC1A87717E8}" type="presParOf" srcId="{B188EC79-7271-4786-B45C-9801B4B15DB7}" destId="{D0B5BDE5-5801-4303-8D73-BABEE27E1405}" srcOrd="0" destOrd="0" presId="urn:microsoft.com/office/officeart/2005/8/layout/bProcess4"/>
    <dgm:cxn modelId="{2FA1C49C-D4FB-4166-8B82-110A3862BCED}" type="presParOf" srcId="{B188EC79-7271-4786-B45C-9801B4B15DB7}" destId="{F4ED8001-6943-423E-9048-0FE17A787A85}" srcOrd="1" destOrd="0" presId="urn:microsoft.com/office/officeart/2005/8/layout/bProcess4"/>
    <dgm:cxn modelId="{E59BDE8A-B534-43F5-840B-98E751BDA4FC}" type="presParOf" srcId="{120B1407-F37C-4C3A-802D-1044F9073350}" destId="{B3E120F9-0392-4BAF-A84E-7A02F6B28100}" srcOrd="1" destOrd="0" presId="urn:microsoft.com/office/officeart/2005/8/layout/bProcess4"/>
    <dgm:cxn modelId="{B54A6848-1329-4396-AFE5-1979906E155D}" type="presParOf" srcId="{120B1407-F37C-4C3A-802D-1044F9073350}" destId="{A36C0C5D-A8C7-493D-AAC9-52B254EA0A06}" srcOrd="2" destOrd="0" presId="urn:microsoft.com/office/officeart/2005/8/layout/bProcess4"/>
    <dgm:cxn modelId="{A3A43CBF-404E-44AD-B4A1-0B40762C70DC}" type="presParOf" srcId="{A36C0C5D-A8C7-493D-AAC9-52B254EA0A06}" destId="{3781724C-BA67-4A80-B32F-3EC1382064A0}" srcOrd="0" destOrd="0" presId="urn:microsoft.com/office/officeart/2005/8/layout/bProcess4"/>
    <dgm:cxn modelId="{E53556F2-DD0A-4699-974B-F6C1CC20B1E0}" type="presParOf" srcId="{A36C0C5D-A8C7-493D-AAC9-52B254EA0A06}" destId="{4E6AC933-892C-4F10-A879-0272DD7147FD}" srcOrd="1" destOrd="0" presId="urn:microsoft.com/office/officeart/2005/8/layout/bProcess4"/>
    <dgm:cxn modelId="{6235C7E3-5B9D-4BE9-A6A3-E6F2F7463A04}" type="presParOf" srcId="{120B1407-F37C-4C3A-802D-1044F9073350}" destId="{2BC018EA-E657-4EB5-85CE-CC777BFF4ACF}" srcOrd="3" destOrd="0" presId="urn:microsoft.com/office/officeart/2005/8/layout/bProcess4"/>
    <dgm:cxn modelId="{3D359E3F-372D-4FF9-AD55-AAC609BA91F2}" type="presParOf" srcId="{120B1407-F37C-4C3A-802D-1044F9073350}" destId="{4806ADF0-9D2C-4845-9397-0E5822431323}" srcOrd="4" destOrd="0" presId="urn:microsoft.com/office/officeart/2005/8/layout/bProcess4"/>
    <dgm:cxn modelId="{0B8EFB4F-D8C1-44F2-B44E-01BCFAB0E1D3}" type="presParOf" srcId="{4806ADF0-9D2C-4845-9397-0E5822431323}" destId="{B581B9AB-0B61-4E31-B18E-602A386E3EC2}" srcOrd="0" destOrd="0" presId="urn:microsoft.com/office/officeart/2005/8/layout/bProcess4"/>
    <dgm:cxn modelId="{4F95AB9D-9A5C-42BA-9A65-28F38B181FA1}" type="presParOf" srcId="{4806ADF0-9D2C-4845-9397-0E5822431323}" destId="{D9C1F886-59BC-41B3-8D1D-96A4079B17EB}" srcOrd="1" destOrd="0" presId="urn:microsoft.com/office/officeart/2005/8/layout/bProcess4"/>
    <dgm:cxn modelId="{9B77EA8C-9E50-4995-9C8E-91CD2AA38754}" type="presParOf" srcId="{120B1407-F37C-4C3A-802D-1044F9073350}" destId="{C54B865E-497C-4F57-A830-E50C264F4826}" srcOrd="5" destOrd="0" presId="urn:microsoft.com/office/officeart/2005/8/layout/bProcess4"/>
    <dgm:cxn modelId="{24C58387-4C8D-47AC-AD1F-FCEAE5CD1E61}" type="presParOf" srcId="{120B1407-F37C-4C3A-802D-1044F9073350}" destId="{0DD5E49C-1D8C-4F81-B775-36CE0026E768}" srcOrd="6" destOrd="0" presId="urn:microsoft.com/office/officeart/2005/8/layout/bProcess4"/>
    <dgm:cxn modelId="{BB41178A-3FDD-4585-9801-2742BF2BD2BF}" type="presParOf" srcId="{0DD5E49C-1D8C-4F81-B775-36CE0026E768}" destId="{8CA3B3BD-D22B-4AE4-AFEA-E894D4816BC3}" srcOrd="0" destOrd="0" presId="urn:microsoft.com/office/officeart/2005/8/layout/bProcess4"/>
    <dgm:cxn modelId="{FA29F609-909F-4713-8E48-2F33BABC2E3D}" type="presParOf" srcId="{0DD5E49C-1D8C-4F81-B775-36CE0026E768}" destId="{C5ED8B8E-D642-4636-9399-3980FB9B56E0}" srcOrd="1" destOrd="0" presId="urn:microsoft.com/office/officeart/2005/8/layout/bProcess4"/>
    <dgm:cxn modelId="{9B58268B-8D43-4F6E-A8BA-FF279DB6B671}" type="presParOf" srcId="{120B1407-F37C-4C3A-802D-1044F9073350}" destId="{E89AAAB9-292D-4A83-907E-8510FA18041D}" srcOrd="7" destOrd="0" presId="urn:microsoft.com/office/officeart/2005/8/layout/bProcess4"/>
    <dgm:cxn modelId="{55603D99-7B4A-4C47-929D-948DA2F7CCD5}" type="presParOf" srcId="{120B1407-F37C-4C3A-802D-1044F9073350}" destId="{334B481B-E704-4732-9F04-857C5DAA6A3A}" srcOrd="8" destOrd="0" presId="urn:microsoft.com/office/officeart/2005/8/layout/bProcess4"/>
    <dgm:cxn modelId="{47D6D9CE-E2A8-4590-A8CC-E62BE0BCC1C6}" type="presParOf" srcId="{334B481B-E704-4732-9F04-857C5DAA6A3A}" destId="{E51D7A71-F66C-45DA-B643-F4DD8DEC02CB}" srcOrd="0" destOrd="0" presId="urn:microsoft.com/office/officeart/2005/8/layout/bProcess4"/>
    <dgm:cxn modelId="{DF0ECCF3-A918-4DDC-9C86-2F1208CE9459}" type="presParOf" srcId="{334B481B-E704-4732-9F04-857C5DAA6A3A}" destId="{A37B5206-F0FD-4488-8A06-2FB149CC746C}" srcOrd="1" destOrd="0" presId="urn:microsoft.com/office/officeart/2005/8/layout/bProcess4"/>
    <dgm:cxn modelId="{ECE2204C-A617-4942-9756-B66BF26D4C09}" type="presParOf" srcId="{120B1407-F37C-4C3A-802D-1044F9073350}" destId="{26AE779C-4C9D-4532-85CE-1BACF010EB05}" srcOrd="9" destOrd="0" presId="urn:microsoft.com/office/officeart/2005/8/layout/bProcess4"/>
    <dgm:cxn modelId="{4E7264F8-CF43-4F57-8181-BA93B0337F70}" type="presParOf" srcId="{120B1407-F37C-4C3A-802D-1044F9073350}" destId="{1AE3D352-E0F7-478E-B854-6A3AFD030686}" srcOrd="10" destOrd="0" presId="urn:microsoft.com/office/officeart/2005/8/layout/bProcess4"/>
    <dgm:cxn modelId="{7C4D43B3-A333-4EC2-BBB8-E6009BEF2A71}" type="presParOf" srcId="{1AE3D352-E0F7-478E-B854-6A3AFD030686}" destId="{60F9A0A4-9C54-46E4-8519-C125F24A1AE1}" srcOrd="0" destOrd="0" presId="urn:microsoft.com/office/officeart/2005/8/layout/bProcess4"/>
    <dgm:cxn modelId="{5D507A5B-A80A-45B2-A0A3-7EB90640F4EB}" type="presParOf" srcId="{1AE3D352-E0F7-478E-B854-6A3AFD030686}" destId="{23E12D2F-C2A1-412D-8B4B-AB12EE1BC70C}" srcOrd="1" destOrd="0" presId="urn:microsoft.com/office/officeart/2005/8/layout/bProcess4"/>
    <dgm:cxn modelId="{53808353-2827-4058-9511-231C9E4E2C7C}" type="presParOf" srcId="{120B1407-F37C-4C3A-802D-1044F9073350}" destId="{CB09BED0-00AB-4BE4-A2D1-437394545DBE}" srcOrd="11" destOrd="0" presId="urn:microsoft.com/office/officeart/2005/8/layout/bProcess4"/>
    <dgm:cxn modelId="{80FF9430-1549-4FA0-97BF-96EC74F75E48}" type="presParOf" srcId="{120B1407-F37C-4C3A-802D-1044F9073350}" destId="{548D17F8-F9EC-442F-96B1-650B4E61241D}" srcOrd="12" destOrd="0" presId="urn:microsoft.com/office/officeart/2005/8/layout/bProcess4"/>
    <dgm:cxn modelId="{369C7FFF-3D47-47A2-B0D8-98C2F7263C84}" type="presParOf" srcId="{548D17F8-F9EC-442F-96B1-650B4E61241D}" destId="{83C7B100-BD5F-41CC-A875-B4726C86F156}" srcOrd="0" destOrd="0" presId="urn:microsoft.com/office/officeart/2005/8/layout/bProcess4"/>
    <dgm:cxn modelId="{DE521165-7B6C-4F12-9E46-4FC7A5A4DE89}" type="presParOf" srcId="{548D17F8-F9EC-442F-96B1-650B4E61241D}" destId="{C69811C2-19E6-44E5-A986-CA022911D2F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3DADD4-5B7C-4AC4-A91B-84C8754A059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8A9D83-5372-42BF-93DD-E447EFAC69A9}">
      <dgm:prSet phldrT="[Text]"/>
      <dgm:spPr/>
      <dgm:t>
        <a:bodyPr/>
        <a:lstStyle/>
        <a:p>
          <a:r>
            <a:rPr lang="en-GB" dirty="0"/>
            <a:t>Theory and Rational</a:t>
          </a:r>
        </a:p>
      </dgm:t>
    </dgm:pt>
    <dgm:pt modelId="{7FB2FEFD-771C-4346-8774-5E29E3C1007C}" type="parTrans" cxnId="{81156D62-33CF-4E2B-ADE8-88B743EE3D01}">
      <dgm:prSet/>
      <dgm:spPr/>
      <dgm:t>
        <a:bodyPr/>
        <a:lstStyle/>
        <a:p>
          <a:endParaRPr lang="en-GB"/>
        </a:p>
      </dgm:t>
    </dgm:pt>
    <dgm:pt modelId="{651E1AD7-821C-4645-A856-99F045D0330A}" type="sibTrans" cxnId="{81156D62-33CF-4E2B-ADE8-88B743EE3D01}">
      <dgm:prSet/>
      <dgm:spPr/>
      <dgm:t>
        <a:bodyPr/>
        <a:lstStyle/>
        <a:p>
          <a:endParaRPr lang="en-GB"/>
        </a:p>
      </dgm:t>
    </dgm:pt>
    <dgm:pt modelId="{7DABC28F-9062-4BC2-B83F-72C90030F2F7}">
      <dgm:prSet phldrT="[Text]"/>
      <dgm:spPr/>
      <dgm:t>
        <a:bodyPr/>
        <a:lstStyle/>
        <a:p>
          <a:r>
            <a:rPr lang="en-GB" dirty="0"/>
            <a:t>Conceptualizations</a:t>
          </a:r>
        </a:p>
      </dgm:t>
    </dgm:pt>
    <dgm:pt modelId="{376E1EA4-5743-4EEB-B4DC-97A9F6ADD406}" type="parTrans" cxnId="{AFEED4CE-740C-4722-9A80-40A58E773AD7}">
      <dgm:prSet/>
      <dgm:spPr/>
      <dgm:t>
        <a:bodyPr/>
        <a:lstStyle/>
        <a:p>
          <a:endParaRPr lang="en-GB"/>
        </a:p>
      </dgm:t>
    </dgm:pt>
    <dgm:pt modelId="{D5BA62F4-23F8-4C66-BDE5-21A13505E3F4}" type="sibTrans" cxnId="{AFEED4CE-740C-4722-9A80-40A58E773AD7}">
      <dgm:prSet/>
      <dgm:spPr/>
      <dgm:t>
        <a:bodyPr/>
        <a:lstStyle/>
        <a:p>
          <a:endParaRPr lang="en-GB"/>
        </a:p>
      </dgm:t>
    </dgm:pt>
    <dgm:pt modelId="{538F0415-E0CC-4209-808A-353177444F5E}">
      <dgm:prSet phldrT="[Text]"/>
      <dgm:spPr/>
      <dgm:t>
        <a:bodyPr/>
        <a:lstStyle/>
        <a:p>
          <a:r>
            <a:rPr lang="en-GB" dirty="0"/>
            <a:t>Operationalizations</a:t>
          </a:r>
        </a:p>
      </dgm:t>
    </dgm:pt>
    <dgm:pt modelId="{28CE0EE0-9432-48D5-A26F-06AEB251B657}" type="parTrans" cxnId="{56D09579-8D31-4F02-8484-A87E20F81B3F}">
      <dgm:prSet/>
      <dgm:spPr/>
      <dgm:t>
        <a:bodyPr/>
        <a:lstStyle/>
        <a:p>
          <a:endParaRPr lang="en-GB"/>
        </a:p>
      </dgm:t>
    </dgm:pt>
    <dgm:pt modelId="{F1E7DFED-609C-419C-B65F-011C7A691228}" type="sibTrans" cxnId="{56D09579-8D31-4F02-8484-A87E20F81B3F}">
      <dgm:prSet/>
      <dgm:spPr/>
      <dgm:t>
        <a:bodyPr/>
        <a:lstStyle/>
        <a:p>
          <a:endParaRPr lang="en-GB"/>
        </a:p>
      </dgm:t>
    </dgm:pt>
    <dgm:pt modelId="{0B1F98D9-622A-4683-8A98-7E03670889C3}">
      <dgm:prSet phldrT="[Text]"/>
      <dgm:spPr/>
      <dgm:t>
        <a:bodyPr/>
        <a:lstStyle/>
        <a:p>
          <a:r>
            <a:rPr lang="en-GB" dirty="0"/>
            <a:t>Computer Coding</a:t>
          </a:r>
        </a:p>
      </dgm:t>
    </dgm:pt>
    <dgm:pt modelId="{8A12FDC1-796A-4C25-88EF-45315247F638}" type="parTrans" cxnId="{8FFCB1F7-E030-4BB1-9785-CBC3C6832A2F}">
      <dgm:prSet/>
      <dgm:spPr/>
      <dgm:t>
        <a:bodyPr/>
        <a:lstStyle/>
        <a:p>
          <a:endParaRPr lang="en-GB"/>
        </a:p>
      </dgm:t>
    </dgm:pt>
    <dgm:pt modelId="{CDE83C45-1F32-4455-AB5F-8D682B2B92A8}" type="sibTrans" cxnId="{8FFCB1F7-E030-4BB1-9785-CBC3C6832A2F}">
      <dgm:prSet/>
      <dgm:spPr/>
      <dgm:t>
        <a:bodyPr/>
        <a:lstStyle/>
        <a:p>
          <a:endParaRPr lang="en-GB"/>
        </a:p>
      </dgm:t>
    </dgm:pt>
    <dgm:pt modelId="{CA38B6AE-DA77-4EE9-9D33-B6AA4B8649FD}">
      <dgm:prSet phldrT="[Text]"/>
      <dgm:spPr/>
      <dgm:t>
        <a:bodyPr/>
        <a:lstStyle/>
        <a:p>
          <a:r>
            <a:rPr lang="en-GB" dirty="0"/>
            <a:t>Sampling</a:t>
          </a:r>
        </a:p>
      </dgm:t>
    </dgm:pt>
    <dgm:pt modelId="{77CA8E85-6916-41F4-94B8-EA19DD22E336}" type="parTrans" cxnId="{10C8C87E-8FB5-4E8B-8ADA-EC5793F34EB6}">
      <dgm:prSet/>
      <dgm:spPr/>
      <dgm:t>
        <a:bodyPr/>
        <a:lstStyle/>
        <a:p>
          <a:endParaRPr lang="en-GB"/>
        </a:p>
      </dgm:t>
    </dgm:pt>
    <dgm:pt modelId="{D15490DF-3114-4DA7-A2F0-6CC1802F8D8D}" type="sibTrans" cxnId="{10C8C87E-8FB5-4E8B-8ADA-EC5793F34EB6}">
      <dgm:prSet/>
      <dgm:spPr/>
      <dgm:t>
        <a:bodyPr/>
        <a:lstStyle/>
        <a:p>
          <a:endParaRPr lang="en-GB"/>
        </a:p>
      </dgm:t>
    </dgm:pt>
    <dgm:pt modelId="{DA4E6A3F-9E1E-4FFD-BA85-E44F42ED2681}">
      <dgm:prSet phldrT="[Text]"/>
      <dgm:spPr/>
      <dgm:t>
        <a:bodyPr/>
        <a:lstStyle/>
        <a:p>
          <a:r>
            <a:rPr lang="en-GB" dirty="0"/>
            <a:t>Coding</a:t>
          </a:r>
        </a:p>
      </dgm:t>
    </dgm:pt>
    <dgm:pt modelId="{1925EEDC-026C-4F6E-A5A3-E63AC6652FCA}" type="parTrans" cxnId="{5538C5AC-54CA-4CC9-83EA-BEBD5E999AF8}">
      <dgm:prSet/>
      <dgm:spPr/>
      <dgm:t>
        <a:bodyPr/>
        <a:lstStyle/>
        <a:p>
          <a:endParaRPr lang="en-GB"/>
        </a:p>
      </dgm:t>
    </dgm:pt>
    <dgm:pt modelId="{44296342-659A-464C-A571-94D88581BBBD}" type="sibTrans" cxnId="{5538C5AC-54CA-4CC9-83EA-BEBD5E999AF8}">
      <dgm:prSet/>
      <dgm:spPr/>
      <dgm:t>
        <a:bodyPr/>
        <a:lstStyle/>
        <a:p>
          <a:endParaRPr lang="en-GB"/>
        </a:p>
      </dgm:t>
    </dgm:pt>
    <dgm:pt modelId="{D097E760-8F4E-4CDC-A5FC-DF57FB30D882}">
      <dgm:prSet phldrT="[Text]"/>
      <dgm:spPr/>
      <dgm:t>
        <a:bodyPr/>
        <a:lstStyle/>
        <a:p>
          <a:r>
            <a:rPr lang="en-GB" dirty="0"/>
            <a:t>Tabulation, visualization, Reporting</a:t>
          </a:r>
        </a:p>
      </dgm:t>
    </dgm:pt>
    <dgm:pt modelId="{F4D72F52-34A9-4910-949A-50B638A52FF3}" type="parTrans" cxnId="{AA70EF3B-5571-4D87-B04B-C9284258C496}">
      <dgm:prSet/>
      <dgm:spPr/>
      <dgm:t>
        <a:bodyPr/>
        <a:lstStyle/>
        <a:p>
          <a:endParaRPr lang="en-GB"/>
        </a:p>
      </dgm:t>
    </dgm:pt>
    <dgm:pt modelId="{E323C235-8393-4D7E-83D5-F38EC169551A}" type="sibTrans" cxnId="{AA70EF3B-5571-4D87-B04B-C9284258C496}">
      <dgm:prSet/>
      <dgm:spPr/>
      <dgm:t>
        <a:bodyPr/>
        <a:lstStyle/>
        <a:p>
          <a:endParaRPr lang="en-GB"/>
        </a:p>
      </dgm:t>
    </dgm:pt>
    <dgm:pt modelId="{120B1407-F37C-4C3A-802D-1044F9073350}" type="pres">
      <dgm:prSet presAssocID="{7E3DADD4-5B7C-4AC4-A91B-84C8754A059A}" presName="Name0" presStyleCnt="0">
        <dgm:presLayoutVars>
          <dgm:dir/>
          <dgm:resizeHandles/>
        </dgm:presLayoutVars>
      </dgm:prSet>
      <dgm:spPr/>
    </dgm:pt>
    <dgm:pt modelId="{B188EC79-7271-4786-B45C-9801B4B15DB7}" type="pres">
      <dgm:prSet presAssocID="{C18A9D83-5372-42BF-93DD-E447EFAC69A9}" presName="compNode" presStyleCnt="0"/>
      <dgm:spPr/>
    </dgm:pt>
    <dgm:pt modelId="{D0B5BDE5-5801-4303-8D73-BABEE27E1405}" type="pres">
      <dgm:prSet presAssocID="{C18A9D83-5372-42BF-93DD-E447EFAC69A9}" presName="dummyConnPt" presStyleCnt="0"/>
      <dgm:spPr/>
    </dgm:pt>
    <dgm:pt modelId="{F4ED8001-6943-423E-9048-0FE17A787A85}" type="pres">
      <dgm:prSet presAssocID="{C18A9D83-5372-42BF-93DD-E447EFAC69A9}" presName="node" presStyleLbl="node1" presStyleIdx="0" presStyleCnt="7">
        <dgm:presLayoutVars>
          <dgm:bulletEnabled val="1"/>
        </dgm:presLayoutVars>
      </dgm:prSet>
      <dgm:spPr/>
    </dgm:pt>
    <dgm:pt modelId="{B3E120F9-0392-4BAF-A84E-7A02F6B28100}" type="pres">
      <dgm:prSet presAssocID="{651E1AD7-821C-4645-A856-99F045D0330A}" presName="sibTrans" presStyleLbl="bgSibTrans2D1" presStyleIdx="0" presStyleCnt="6"/>
      <dgm:spPr/>
    </dgm:pt>
    <dgm:pt modelId="{A36C0C5D-A8C7-493D-AAC9-52B254EA0A06}" type="pres">
      <dgm:prSet presAssocID="{7DABC28F-9062-4BC2-B83F-72C90030F2F7}" presName="compNode" presStyleCnt="0"/>
      <dgm:spPr/>
    </dgm:pt>
    <dgm:pt modelId="{3781724C-BA67-4A80-B32F-3EC1382064A0}" type="pres">
      <dgm:prSet presAssocID="{7DABC28F-9062-4BC2-B83F-72C90030F2F7}" presName="dummyConnPt" presStyleCnt="0"/>
      <dgm:spPr/>
    </dgm:pt>
    <dgm:pt modelId="{4E6AC933-892C-4F10-A879-0272DD7147FD}" type="pres">
      <dgm:prSet presAssocID="{7DABC28F-9062-4BC2-B83F-72C90030F2F7}" presName="node" presStyleLbl="node1" presStyleIdx="1" presStyleCnt="7">
        <dgm:presLayoutVars>
          <dgm:bulletEnabled val="1"/>
        </dgm:presLayoutVars>
      </dgm:prSet>
      <dgm:spPr/>
    </dgm:pt>
    <dgm:pt modelId="{2BC018EA-E657-4EB5-85CE-CC777BFF4ACF}" type="pres">
      <dgm:prSet presAssocID="{D5BA62F4-23F8-4C66-BDE5-21A13505E3F4}" presName="sibTrans" presStyleLbl="bgSibTrans2D1" presStyleIdx="1" presStyleCnt="6"/>
      <dgm:spPr/>
    </dgm:pt>
    <dgm:pt modelId="{4806ADF0-9D2C-4845-9397-0E5822431323}" type="pres">
      <dgm:prSet presAssocID="{538F0415-E0CC-4209-808A-353177444F5E}" presName="compNode" presStyleCnt="0"/>
      <dgm:spPr/>
    </dgm:pt>
    <dgm:pt modelId="{B581B9AB-0B61-4E31-B18E-602A386E3EC2}" type="pres">
      <dgm:prSet presAssocID="{538F0415-E0CC-4209-808A-353177444F5E}" presName="dummyConnPt" presStyleCnt="0"/>
      <dgm:spPr/>
    </dgm:pt>
    <dgm:pt modelId="{D9C1F886-59BC-41B3-8D1D-96A4079B17EB}" type="pres">
      <dgm:prSet presAssocID="{538F0415-E0CC-4209-808A-353177444F5E}" presName="node" presStyleLbl="node1" presStyleIdx="2" presStyleCnt="7">
        <dgm:presLayoutVars>
          <dgm:bulletEnabled val="1"/>
        </dgm:presLayoutVars>
      </dgm:prSet>
      <dgm:spPr/>
    </dgm:pt>
    <dgm:pt modelId="{C54B865E-497C-4F57-A830-E50C264F4826}" type="pres">
      <dgm:prSet presAssocID="{F1E7DFED-609C-419C-B65F-011C7A691228}" presName="sibTrans" presStyleLbl="bgSibTrans2D1" presStyleIdx="2" presStyleCnt="6"/>
      <dgm:spPr/>
    </dgm:pt>
    <dgm:pt modelId="{0DD5E49C-1D8C-4F81-B775-36CE0026E768}" type="pres">
      <dgm:prSet presAssocID="{0B1F98D9-622A-4683-8A98-7E03670889C3}" presName="compNode" presStyleCnt="0"/>
      <dgm:spPr/>
    </dgm:pt>
    <dgm:pt modelId="{8CA3B3BD-D22B-4AE4-AFEA-E894D4816BC3}" type="pres">
      <dgm:prSet presAssocID="{0B1F98D9-622A-4683-8A98-7E03670889C3}" presName="dummyConnPt" presStyleCnt="0"/>
      <dgm:spPr/>
    </dgm:pt>
    <dgm:pt modelId="{C5ED8B8E-D642-4636-9399-3980FB9B56E0}" type="pres">
      <dgm:prSet presAssocID="{0B1F98D9-622A-4683-8A98-7E03670889C3}" presName="node" presStyleLbl="node1" presStyleIdx="3" presStyleCnt="7">
        <dgm:presLayoutVars>
          <dgm:bulletEnabled val="1"/>
        </dgm:presLayoutVars>
      </dgm:prSet>
      <dgm:spPr/>
    </dgm:pt>
    <dgm:pt modelId="{E89AAAB9-292D-4A83-907E-8510FA18041D}" type="pres">
      <dgm:prSet presAssocID="{CDE83C45-1F32-4455-AB5F-8D682B2B92A8}" presName="sibTrans" presStyleLbl="bgSibTrans2D1" presStyleIdx="3" presStyleCnt="6"/>
      <dgm:spPr/>
    </dgm:pt>
    <dgm:pt modelId="{334B481B-E704-4732-9F04-857C5DAA6A3A}" type="pres">
      <dgm:prSet presAssocID="{CA38B6AE-DA77-4EE9-9D33-B6AA4B8649FD}" presName="compNode" presStyleCnt="0"/>
      <dgm:spPr/>
    </dgm:pt>
    <dgm:pt modelId="{E51D7A71-F66C-45DA-B643-F4DD8DEC02CB}" type="pres">
      <dgm:prSet presAssocID="{CA38B6AE-DA77-4EE9-9D33-B6AA4B8649FD}" presName="dummyConnPt" presStyleCnt="0"/>
      <dgm:spPr/>
    </dgm:pt>
    <dgm:pt modelId="{A37B5206-F0FD-4488-8A06-2FB149CC746C}" type="pres">
      <dgm:prSet presAssocID="{CA38B6AE-DA77-4EE9-9D33-B6AA4B8649FD}" presName="node" presStyleLbl="node1" presStyleIdx="4" presStyleCnt="7">
        <dgm:presLayoutVars>
          <dgm:bulletEnabled val="1"/>
        </dgm:presLayoutVars>
      </dgm:prSet>
      <dgm:spPr/>
    </dgm:pt>
    <dgm:pt modelId="{26AE779C-4C9D-4532-85CE-1BACF010EB05}" type="pres">
      <dgm:prSet presAssocID="{D15490DF-3114-4DA7-A2F0-6CC1802F8D8D}" presName="sibTrans" presStyleLbl="bgSibTrans2D1" presStyleIdx="4" presStyleCnt="6"/>
      <dgm:spPr/>
    </dgm:pt>
    <dgm:pt modelId="{1AE3D352-E0F7-478E-B854-6A3AFD030686}" type="pres">
      <dgm:prSet presAssocID="{DA4E6A3F-9E1E-4FFD-BA85-E44F42ED2681}" presName="compNode" presStyleCnt="0"/>
      <dgm:spPr/>
    </dgm:pt>
    <dgm:pt modelId="{60F9A0A4-9C54-46E4-8519-C125F24A1AE1}" type="pres">
      <dgm:prSet presAssocID="{DA4E6A3F-9E1E-4FFD-BA85-E44F42ED2681}" presName="dummyConnPt" presStyleCnt="0"/>
      <dgm:spPr/>
    </dgm:pt>
    <dgm:pt modelId="{23E12D2F-C2A1-412D-8B4B-AB12EE1BC70C}" type="pres">
      <dgm:prSet presAssocID="{DA4E6A3F-9E1E-4FFD-BA85-E44F42ED2681}" presName="node" presStyleLbl="node1" presStyleIdx="5" presStyleCnt="7">
        <dgm:presLayoutVars>
          <dgm:bulletEnabled val="1"/>
        </dgm:presLayoutVars>
      </dgm:prSet>
      <dgm:spPr/>
    </dgm:pt>
    <dgm:pt modelId="{CB09BED0-00AB-4BE4-A2D1-437394545DBE}" type="pres">
      <dgm:prSet presAssocID="{44296342-659A-464C-A571-94D88581BBBD}" presName="sibTrans" presStyleLbl="bgSibTrans2D1" presStyleIdx="5" presStyleCnt="6"/>
      <dgm:spPr/>
    </dgm:pt>
    <dgm:pt modelId="{548D17F8-F9EC-442F-96B1-650B4E61241D}" type="pres">
      <dgm:prSet presAssocID="{D097E760-8F4E-4CDC-A5FC-DF57FB30D882}" presName="compNode" presStyleCnt="0"/>
      <dgm:spPr/>
    </dgm:pt>
    <dgm:pt modelId="{83C7B100-BD5F-41CC-A875-B4726C86F156}" type="pres">
      <dgm:prSet presAssocID="{D097E760-8F4E-4CDC-A5FC-DF57FB30D882}" presName="dummyConnPt" presStyleCnt="0"/>
      <dgm:spPr/>
    </dgm:pt>
    <dgm:pt modelId="{C69811C2-19E6-44E5-A986-CA022911D2F7}" type="pres">
      <dgm:prSet presAssocID="{D097E760-8F4E-4CDC-A5FC-DF57FB30D882}" presName="node" presStyleLbl="node1" presStyleIdx="6" presStyleCnt="7">
        <dgm:presLayoutVars>
          <dgm:bulletEnabled val="1"/>
        </dgm:presLayoutVars>
      </dgm:prSet>
      <dgm:spPr/>
    </dgm:pt>
  </dgm:ptLst>
  <dgm:cxnLst>
    <dgm:cxn modelId="{2E4DAC07-80CD-47A2-912F-2AEDA1245A59}" type="presOf" srcId="{538F0415-E0CC-4209-808A-353177444F5E}" destId="{D9C1F886-59BC-41B3-8D1D-96A4079B17EB}" srcOrd="0" destOrd="0" presId="urn:microsoft.com/office/officeart/2005/8/layout/bProcess4"/>
    <dgm:cxn modelId="{5F292413-769A-4B2B-9B2C-6BC5DE000916}" type="presOf" srcId="{DA4E6A3F-9E1E-4FFD-BA85-E44F42ED2681}" destId="{23E12D2F-C2A1-412D-8B4B-AB12EE1BC70C}" srcOrd="0" destOrd="0" presId="urn:microsoft.com/office/officeart/2005/8/layout/bProcess4"/>
    <dgm:cxn modelId="{3B9CC924-F0EA-4E69-A835-6DBBA39F560B}" type="presOf" srcId="{0B1F98D9-622A-4683-8A98-7E03670889C3}" destId="{C5ED8B8E-D642-4636-9399-3980FB9B56E0}" srcOrd="0" destOrd="0" presId="urn:microsoft.com/office/officeart/2005/8/layout/bProcess4"/>
    <dgm:cxn modelId="{AA70EF3B-5571-4D87-B04B-C9284258C496}" srcId="{7E3DADD4-5B7C-4AC4-A91B-84C8754A059A}" destId="{D097E760-8F4E-4CDC-A5FC-DF57FB30D882}" srcOrd="6" destOrd="0" parTransId="{F4D72F52-34A9-4910-949A-50B638A52FF3}" sibTransId="{E323C235-8393-4D7E-83D5-F38EC169551A}"/>
    <dgm:cxn modelId="{81156D62-33CF-4E2B-ADE8-88B743EE3D01}" srcId="{7E3DADD4-5B7C-4AC4-A91B-84C8754A059A}" destId="{C18A9D83-5372-42BF-93DD-E447EFAC69A9}" srcOrd="0" destOrd="0" parTransId="{7FB2FEFD-771C-4346-8774-5E29E3C1007C}" sibTransId="{651E1AD7-821C-4645-A856-99F045D0330A}"/>
    <dgm:cxn modelId="{898EC563-8F6E-43BE-88D6-73D7BA7FBDA9}" type="presOf" srcId="{C18A9D83-5372-42BF-93DD-E447EFAC69A9}" destId="{F4ED8001-6943-423E-9048-0FE17A787A85}" srcOrd="0" destOrd="0" presId="urn:microsoft.com/office/officeart/2005/8/layout/bProcess4"/>
    <dgm:cxn modelId="{AD98634C-D663-4CC1-858D-39EEE283C7B1}" type="presOf" srcId="{D097E760-8F4E-4CDC-A5FC-DF57FB30D882}" destId="{C69811C2-19E6-44E5-A986-CA022911D2F7}" srcOrd="0" destOrd="0" presId="urn:microsoft.com/office/officeart/2005/8/layout/bProcess4"/>
    <dgm:cxn modelId="{19A35F55-CAB4-4781-86AD-9E6246431B0C}" type="presOf" srcId="{D5BA62F4-23F8-4C66-BDE5-21A13505E3F4}" destId="{2BC018EA-E657-4EB5-85CE-CC777BFF4ACF}" srcOrd="0" destOrd="0" presId="urn:microsoft.com/office/officeart/2005/8/layout/bProcess4"/>
    <dgm:cxn modelId="{56D09579-8D31-4F02-8484-A87E20F81B3F}" srcId="{7E3DADD4-5B7C-4AC4-A91B-84C8754A059A}" destId="{538F0415-E0CC-4209-808A-353177444F5E}" srcOrd="2" destOrd="0" parTransId="{28CE0EE0-9432-48D5-A26F-06AEB251B657}" sibTransId="{F1E7DFED-609C-419C-B65F-011C7A691228}"/>
    <dgm:cxn modelId="{D641377C-4CF1-427B-83C1-53D1A63545FB}" type="presOf" srcId="{7DABC28F-9062-4BC2-B83F-72C90030F2F7}" destId="{4E6AC933-892C-4F10-A879-0272DD7147FD}" srcOrd="0" destOrd="0" presId="urn:microsoft.com/office/officeart/2005/8/layout/bProcess4"/>
    <dgm:cxn modelId="{10C8C87E-8FB5-4E8B-8ADA-EC5793F34EB6}" srcId="{7E3DADD4-5B7C-4AC4-A91B-84C8754A059A}" destId="{CA38B6AE-DA77-4EE9-9D33-B6AA4B8649FD}" srcOrd="4" destOrd="0" parTransId="{77CA8E85-6916-41F4-94B8-EA19DD22E336}" sibTransId="{D15490DF-3114-4DA7-A2F0-6CC1802F8D8D}"/>
    <dgm:cxn modelId="{0CE6CA8F-59AC-41A0-B046-7751913B44A7}" type="presOf" srcId="{7E3DADD4-5B7C-4AC4-A91B-84C8754A059A}" destId="{120B1407-F37C-4C3A-802D-1044F9073350}" srcOrd="0" destOrd="0" presId="urn:microsoft.com/office/officeart/2005/8/layout/bProcess4"/>
    <dgm:cxn modelId="{3FCB4B9B-6898-4052-B9FD-92B76720479D}" type="presOf" srcId="{44296342-659A-464C-A571-94D88581BBBD}" destId="{CB09BED0-00AB-4BE4-A2D1-437394545DBE}" srcOrd="0" destOrd="0" presId="urn:microsoft.com/office/officeart/2005/8/layout/bProcess4"/>
    <dgm:cxn modelId="{71A7D6A1-2F2A-4167-9E79-D0C7EB94884B}" type="presOf" srcId="{651E1AD7-821C-4645-A856-99F045D0330A}" destId="{B3E120F9-0392-4BAF-A84E-7A02F6B28100}" srcOrd="0" destOrd="0" presId="urn:microsoft.com/office/officeart/2005/8/layout/bProcess4"/>
    <dgm:cxn modelId="{5538C5AC-54CA-4CC9-83EA-BEBD5E999AF8}" srcId="{7E3DADD4-5B7C-4AC4-A91B-84C8754A059A}" destId="{DA4E6A3F-9E1E-4FFD-BA85-E44F42ED2681}" srcOrd="5" destOrd="0" parTransId="{1925EEDC-026C-4F6E-A5A3-E63AC6652FCA}" sibTransId="{44296342-659A-464C-A571-94D88581BBBD}"/>
    <dgm:cxn modelId="{F16C68BD-4C84-463F-89E8-9E2008D42D98}" type="presOf" srcId="{CDE83C45-1F32-4455-AB5F-8D682B2B92A8}" destId="{E89AAAB9-292D-4A83-907E-8510FA18041D}" srcOrd="0" destOrd="0" presId="urn:microsoft.com/office/officeart/2005/8/layout/bProcess4"/>
    <dgm:cxn modelId="{AFEED4CE-740C-4722-9A80-40A58E773AD7}" srcId="{7E3DADD4-5B7C-4AC4-A91B-84C8754A059A}" destId="{7DABC28F-9062-4BC2-B83F-72C90030F2F7}" srcOrd="1" destOrd="0" parTransId="{376E1EA4-5743-4EEB-B4DC-97A9F6ADD406}" sibTransId="{D5BA62F4-23F8-4C66-BDE5-21A13505E3F4}"/>
    <dgm:cxn modelId="{6E6EC9D6-E650-4FB0-AF37-B5C51F4031FA}" type="presOf" srcId="{F1E7DFED-609C-419C-B65F-011C7A691228}" destId="{C54B865E-497C-4F57-A830-E50C264F4826}" srcOrd="0" destOrd="0" presId="urn:microsoft.com/office/officeart/2005/8/layout/bProcess4"/>
    <dgm:cxn modelId="{100E05DF-9A32-498A-BDFF-13FE0E38B52F}" type="presOf" srcId="{D15490DF-3114-4DA7-A2F0-6CC1802F8D8D}" destId="{26AE779C-4C9D-4532-85CE-1BACF010EB05}" srcOrd="0" destOrd="0" presId="urn:microsoft.com/office/officeart/2005/8/layout/bProcess4"/>
    <dgm:cxn modelId="{2D8CCCEB-B9B5-4B21-80FB-537CFA1046EA}" type="presOf" srcId="{CA38B6AE-DA77-4EE9-9D33-B6AA4B8649FD}" destId="{A37B5206-F0FD-4488-8A06-2FB149CC746C}" srcOrd="0" destOrd="0" presId="urn:microsoft.com/office/officeart/2005/8/layout/bProcess4"/>
    <dgm:cxn modelId="{8FFCB1F7-E030-4BB1-9785-CBC3C6832A2F}" srcId="{7E3DADD4-5B7C-4AC4-A91B-84C8754A059A}" destId="{0B1F98D9-622A-4683-8A98-7E03670889C3}" srcOrd="3" destOrd="0" parTransId="{8A12FDC1-796A-4C25-88EF-45315247F638}" sibTransId="{CDE83C45-1F32-4455-AB5F-8D682B2B92A8}"/>
    <dgm:cxn modelId="{0EBF2BD3-D2C1-4EA7-9B08-0878558FB62F}" type="presParOf" srcId="{120B1407-F37C-4C3A-802D-1044F9073350}" destId="{B188EC79-7271-4786-B45C-9801B4B15DB7}" srcOrd="0" destOrd="0" presId="urn:microsoft.com/office/officeart/2005/8/layout/bProcess4"/>
    <dgm:cxn modelId="{2958A613-1FC8-4D78-B08B-2CC1A87717E8}" type="presParOf" srcId="{B188EC79-7271-4786-B45C-9801B4B15DB7}" destId="{D0B5BDE5-5801-4303-8D73-BABEE27E1405}" srcOrd="0" destOrd="0" presId="urn:microsoft.com/office/officeart/2005/8/layout/bProcess4"/>
    <dgm:cxn modelId="{2FA1C49C-D4FB-4166-8B82-110A3862BCED}" type="presParOf" srcId="{B188EC79-7271-4786-B45C-9801B4B15DB7}" destId="{F4ED8001-6943-423E-9048-0FE17A787A85}" srcOrd="1" destOrd="0" presId="urn:microsoft.com/office/officeart/2005/8/layout/bProcess4"/>
    <dgm:cxn modelId="{E59BDE8A-B534-43F5-840B-98E751BDA4FC}" type="presParOf" srcId="{120B1407-F37C-4C3A-802D-1044F9073350}" destId="{B3E120F9-0392-4BAF-A84E-7A02F6B28100}" srcOrd="1" destOrd="0" presId="urn:microsoft.com/office/officeart/2005/8/layout/bProcess4"/>
    <dgm:cxn modelId="{B54A6848-1329-4396-AFE5-1979906E155D}" type="presParOf" srcId="{120B1407-F37C-4C3A-802D-1044F9073350}" destId="{A36C0C5D-A8C7-493D-AAC9-52B254EA0A06}" srcOrd="2" destOrd="0" presId="urn:microsoft.com/office/officeart/2005/8/layout/bProcess4"/>
    <dgm:cxn modelId="{A3A43CBF-404E-44AD-B4A1-0B40762C70DC}" type="presParOf" srcId="{A36C0C5D-A8C7-493D-AAC9-52B254EA0A06}" destId="{3781724C-BA67-4A80-B32F-3EC1382064A0}" srcOrd="0" destOrd="0" presId="urn:microsoft.com/office/officeart/2005/8/layout/bProcess4"/>
    <dgm:cxn modelId="{E53556F2-DD0A-4699-974B-F6C1CC20B1E0}" type="presParOf" srcId="{A36C0C5D-A8C7-493D-AAC9-52B254EA0A06}" destId="{4E6AC933-892C-4F10-A879-0272DD7147FD}" srcOrd="1" destOrd="0" presId="urn:microsoft.com/office/officeart/2005/8/layout/bProcess4"/>
    <dgm:cxn modelId="{6235C7E3-5B9D-4BE9-A6A3-E6F2F7463A04}" type="presParOf" srcId="{120B1407-F37C-4C3A-802D-1044F9073350}" destId="{2BC018EA-E657-4EB5-85CE-CC777BFF4ACF}" srcOrd="3" destOrd="0" presId="urn:microsoft.com/office/officeart/2005/8/layout/bProcess4"/>
    <dgm:cxn modelId="{3D359E3F-372D-4FF9-AD55-AAC609BA91F2}" type="presParOf" srcId="{120B1407-F37C-4C3A-802D-1044F9073350}" destId="{4806ADF0-9D2C-4845-9397-0E5822431323}" srcOrd="4" destOrd="0" presId="urn:microsoft.com/office/officeart/2005/8/layout/bProcess4"/>
    <dgm:cxn modelId="{0B8EFB4F-D8C1-44F2-B44E-01BCFAB0E1D3}" type="presParOf" srcId="{4806ADF0-9D2C-4845-9397-0E5822431323}" destId="{B581B9AB-0B61-4E31-B18E-602A386E3EC2}" srcOrd="0" destOrd="0" presId="urn:microsoft.com/office/officeart/2005/8/layout/bProcess4"/>
    <dgm:cxn modelId="{4F95AB9D-9A5C-42BA-9A65-28F38B181FA1}" type="presParOf" srcId="{4806ADF0-9D2C-4845-9397-0E5822431323}" destId="{D9C1F886-59BC-41B3-8D1D-96A4079B17EB}" srcOrd="1" destOrd="0" presId="urn:microsoft.com/office/officeart/2005/8/layout/bProcess4"/>
    <dgm:cxn modelId="{9B77EA8C-9E50-4995-9C8E-91CD2AA38754}" type="presParOf" srcId="{120B1407-F37C-4C3A-802D-1044F9073350}" destId="{C54B865E-497C-4F57-A830-E50C264F4826}" srcOrd="5" destOrd="0" presId="urn:microsoft.com/office/officeart/2005/8/layout/bProcess4"/>
    <dgm:cxn modelId="{24C58387-4C8D-47AC-AD1F-FCEAE5CD1E61}" type="presParOf" srcId="{120B1407-F37C-4C3A-802D-1044F9073350}" destId="{0DD5E49C-1D8C-4F81-B775-36CE0026E768}" srcOrd="6" destOrd="0" presId="urn:microsoft.com/office/officeart/2005/8/layout/bProcess4"/>
    <dgm:cxn modelId="{BB41178A-3FDD-4585-9801-2742BF2BD2BF}" type="presParOf" srcId="{0DD5E49C-1D8C-4F81-B775-36CE0026E768}" destId="{8CA3B3BD-D22B-4AE4-AFEA-E894D4816BC3}" srcOrd="0" destOrd="0" presId="urn:microsoft.com/office/officeart/2005/8/layout/bProcess4"/>
    <dgm:cxn modelId="{FA29F609-909F-4713-8E48-2F33BABC2E3D}" type="presParOf" srcId="{0DD5E49C-1D8C-4F81-B775-36CE0026E768}" destId="{C5ED8B8E-D642-4636-9399-3980FB9B56E0}" srcOrd="1" destOrd="0" presId="urn:microsoft.com/office/officeart/2005/8/layout/bProcess4"/>
    <dgm:cxn modelId="{9B58268B-8D43-4F6E-A8BA-FF279DB6B671}" type="presParOf" srcId="{120B1407-F37C-4C3A-802D-1044F9073350}" destId="{E89AAAB9-292D-4A83-907E-8510FA18041D}" srcOrd="7" destOrd="0" presId="urn:microsoft.com/office/officeart/2005/8/layout/bProcess4"/>
    <dgm:cxn modelId="{55603D99-7B4A-4C47-929D-948DA2F7CCD5}" type="presParOf" srcId="{120B1407-F37C-4C3A-802D-1044F9073350}" destId="{334B481B-E704-4732-9F04-857C5DAA6A3A}" srcOrd="8" destOrd="0" presId="urn:microsoft.com/office/officeart/2005/8/layout/bProcess4"/>
    <dgm:cxn modelId="{47D6D9CE-E2A8-4590-A8CC-E62BE0BCC1C6}" type="presParOf" srcId="{334B481B-E704-4732-9F04-857C5DAA6A3A}" destId="{E51D7A71-F66C-45DA-B643-F4DD8DEC02CB}" srcOrd="0" destOrd="0" presId="urn:microsoft.com/office/officeart/2005/8/layout/bProcess4"/>
    <dgm:cxn modelId="{DF0ECCF3-A918-4DDC-9C86-2F1208CE9459}" type="presParOf" srcId="{334B481B-E704-4732-9F04-857C5DAA6A3A}" destId="{A37B5206-F0FD-4488-8A06-2FB149CC746C}" srcOrd="1" destOrd="0" presId="urn:microsoft.com/office/officeart/2005/8/layout/bProcess4"/>
    <dgm:cxn modelId="{ECE2204C-A617-4942-9756-B66BF26D4C09}" type="presParOf" srcId="{120B1407-F37C-4C3A-802D-1044F9073350}" destId="{26AE779C-4C9D-4532-85CE-1BACF010EB05}" srcOrd="9" destOrd="0" presId="urn:microsoft.com/office/officeart/2005/8/layout/bProcess4"/>
    <dgm:cxn modelId="{4E7264F8-CF43-4F57-8181-BA93B0337F70}" type="presParOf" srcId="{120B1407-F37C-4C3A-802D-1044F9073350}" destId="{1AE3D352-E0F7-478E-B854-6A3AFD030686}" srcOrd="10" destOrd="0" presId="urn:microsoft.com/office/officeart/2005/8/layout/bProcess4"/>
    <dgm:cxn modelId="{7C4D43B3-A333-4EC2-BBB8-E6009BEF2A71}" type="presParOf" srcId="{1AE3D352-E0F7-478E-B854-6A3AFD030686}" destId="{60F9A0A4-9C54-46E4-8519-C125F24A1AE1}" srcOrd="0" destOrd="0" presId="urn:microsoft.com/office/officeart/2005/8/layout/bProcess4"/>
    <dgm:cxn modelId="{5D507A5B-A80A-45B2-A0A3-7EB90640F4EB}" type="presParOf" srcId="{1AE3D352-E0F7-478E-B854-6A3AFD030686}" destId="{23E12D2F-C2A1-412D-8B4B-AB12EE1BC70C}" srcOrd="1" destOrd="0" presId="urn:microsoft.com/office/officeart/2005/8/layout/bProcess4"/>
    <dgm:cxn modelId="{53808353-2827-4058-9511-231C9E4E2C7C}" type="presParOf" srcId="{120B1407-F37C-4C3A-802D-1044F9073350}" destId="{CB09BED0-00AB-4BE4-A2D1-437394545DBE}" srcOrd="11" destOrd="0" presId="urn:microsoft.com/office/officeart/2005/8/layout/bProcess4"/>
    <dgm:cxn modelId="{80FF9430-1549-4FA0-97BF-96EC74F75E48}" type="presParOf" srcId="{120B1407-F37C-4C3A-802D-1044F9073350}" destId="{548D17F8-F9EC-442F-96B1-650B4E61241D}" srcOrd="12" destOrd="0" presId="urn:microsoft.com/office/officeart/2005/8/layout/bProcess4"/>
    <dgm:cxn modelId="{369C7FFF-3D47-47A2-B0D8-98C2F7263C84}" type="presParOf" srcId="{548D17F8-F9EC-442F-96B1-650B4E61241D}" destId="{83C7B100-BD5F-41CC-A875-B4726C86F156}" srcOrd="0" destOrd="0" presId="urn:microsoft.com/office/officeart/2005/8/layout/bProcess4"/>
    <dgm:cxn modelId="{DE521165-7B6C-4F12-9E46-4FC7A5A4DE89}" type="presParOf" srcId="{548D17F8-F9EC-442F-96B1-650B4E61241D}" destId="{C69811C2-19E6-44E5-A986-CA022911D2F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29EEB-7507-4B18-A120-75772D9C46F8}">
      <dsp:nvSpPr>
        <dsp:cNvPr id="0" name=""/>
        <dsp:cNvSpPr/>
      </dsp:nvSpPr>
      <dsp:spPr>
        <a:xfrm rot="10800000">
          <a:off x="1269216" y="721"/>
          <a:ext cx="4602957" cy="439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4"/>
              </a:solidFill>
            </a:rPr>
            <a:t>Exploratory Data Analysis</a:t>
          </a:r>
        </a:p>
      </dsp:txBody>
      <dsp:txXfrm rot="10800000">
        <a:off x="1379041" y="721"/>
        <a:ext cx="4493132" cy="439300"/>
      </dsp:txXfrm>
    </dsp:sp>
    <dsp:sp modelId="{7044CCD8-75C8-470F-96F0-D7940FC6F2C7}">
      <dsp:nvSpPr>
        <dsp:cNvPr id="0" name=""/>
        <dsp:cNvSpPr/>
      </dsp:nvSpPr>
      <dsp:spPr>
        <a:xfrm>
          <a:off x="1049566" y="721"/>
          <a:ext cx="439300" cy="4393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91D8D-2D5A-4070-A42E-6686E3C16422}">
      <dsp:nvSpPr>
        <dsp:cNvPr id="0" name=""/>
        <dsp:cNvSpPr/>
      </dsp:nvSpPr>
      <dsp:spPr>
        <a:xfrm rot="10800000">
          <a:off x="1269216" y="571156"/>
          <a:ext cx="4602957" cy="439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4"/>
              </a:solidFill>
            </a:rPr>
            <a:t>Key Words In Context </a:t>
          </a:r>
        </a:p>
      </dsp:txBody>
      <dsp:txXfrm rot="10800000">
        <a:off x="1379041" y="571156"/>
        <a:ext cx="4493132" cy="439300"/>
      </dsp:txXfrm>
    </dsp:sp>
    <dsp:sp modelId="{54472019-BD8A-4748-8823-646BE73C3F27}">
      <dsp:nvSpPr>
        <dsp:cNvPr id="0" name=""/>
        <dsp:cNvSpPr/>
      </dsp:nvSpPr>
      <dsp:spPr>
        <a:xfrm>
          <a:off x="1049566" y="571156"/>
          <a:ext cx="439300" cy="4393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6EA0C-9CA3-44C4-84EA-0E3CBDA9920A}">
      <dsp:nvSpPr>
        <dsp:cNvPr id="0" name=""/>
        <dsp:cNvSpPr/>
      </dsp:nvSpPr>
      <dsp:spPr>
        <a:xfrm rot="10800000">
          <a:off x="1269216" y="1141591"/>
          <a:ext cx="4602957" cy="439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4"/>
              </a:solidFill>
            </a:rPr>
            <a:t>Data Pipelines</a:t>
          </a:r>
        </a:p>
      </dsp:txBody>
      <dsp:txXfrm rot="10800000">
        <a:off x="1379041" y="1141591"/>
        <a:ext cx="4493132" cy="439300"/>
      </dsp:txXfrm>
    </dsp:sp>
    <dsp:sp modelId="{896215C5-B962-4B43-BFEA-D990FD3E00D2}">
      <dsp:nvSpPr>
        <dsp:cNvPr id="0" name=""/>
        <dsp:cNvSpPr/>
      </dsp:nvSpPr>
      <dsp:spPr>
        <a:xfrm>
          <a:off x="1049566" y="1141591"/>
          <a:ext cx="439300" cy="4393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8AB89-CC13-4384-9C81-EA53A3F3C8B5}">
      <dsp:nvSpPr>
        <dsp:cNvPr id="0" name=""/>
        <dsp:cNvSpPr/>
      </dsp:nvSpPr>
      <dsp:spPr>
        <a:xfrm rot="10800000">
          <a:off x="1269216" y="1712027"/>
          <a:ext cx="4602957" cy="439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4"/>
              </a:solidFill>
            </a:rPr>
            <a:t>Quick Visualizations</a:t>
          </a:r>
        </a:p>
      </dsp:txBody>
      <dsp:txXfrm rot="10800000">
        <a:off x="1379041" y="1712027"/>
        <a:ext cx="4493132" cy="439300"/>
      </dsp:txXfrm>
    </dsp:sp>
    <dsp:sp modelId="{6D4A9D5E-4443-41AE-A8C6-6A0A4A2D62E1}">
      <dsp:nvSpPr>
        <dsp:cNvPr id="0" name=""/>
        <dsp:cNvSpPr/>
      </dsp:nvSpPr>
      <dsp:spPr>
        <a:xfrm>
          <a:off x="1049566" y="1712027"/>
          <a:ext cx="439300" cy="4393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4D71F-B08D-40E8-AA27-78ED9A5A0A2B}">
      <dsp:nvSpPr>
        <dsp:cNvPr id="0" name=""/>
        <dsp:cNvSpPr/>
      </dsp:nvSpPr>
      <dsp:spPr>
        <a:xfrm rot="10800000">
          <a:off x="1269216" y="2282462"/>
          <a:ext cx="4602957" cy="439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accent4"/>
              </a:solidFill>
            </a:rPr>
            <a:t>Sentiment, custom dictionaries, topic analysis</a:t>
          </a:r>
        </a:p>
      </dsp:txBody>
      <dsp:txXfrm rot="10800000">
        <a:off x="1379041" y="2282462"/>
        <a:ext cx="4493132" cy="439300"/>
      </dsp:txXfrm>
    </dsp:sp>
    <dsp:sp modelId="{78F75E7B-29ED-4280-A104-4DEEEC057FBF}">
      <dsp:nvSpPr>
        <dsp:cNvPr id="0" name=""/>
        <dsp:cNvSpPr/>
      </dsp:nvSpPr>
      <dsp:spPr>
        <a:xfrm>
          <a:off x="1049566" y="2282462"/>
          <a:ext cx="439300" cy="4393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AB1CA-AAC7-4BDD-B971-D5EA9657756D}">
      <dsp:nvSpPr>
        <dsp:cNvPr id="0" name=""/>
        <dsp:cNvSpPr/>
      </dsp:nvSpPr>
      <dsp:spPr>
        <a:xfrm rot="10800000">
          <a:off x="1269216" y="2852897"/>
          <a:ext cx="4602957" cy="439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4"/>
              </a:solidFill>
            </a:rPr>
            <a:t>Data Enrichment</a:t>
          </a:r>
        </a:p>
      </dsp:txBody>
      <dsp:txXfrm rot="10800000">
        <a:off x="1379041" y="2852897"/>
        <a:ext cx="4493132" cy="439300"/>
      </dsp:txXfrm>
    </dsp:sp>
    <dsp:sp modelId="{35776016-7EE9-477A-A6F8-FEA9CA69D2CB}">
      <dsp:nvSpPr>
        <dsp:cNvPr id="0" name=""/>
        <dsp:cNvSpPr/>
      </dsp:nvSpPr>
      <dsp:spPr>
        <a:xfrm>
          <a:off x="1049566" y="2852897"/>
          <a:ext cx="439300" cy="4393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0B139-AB63-46A5-802D-D4B0DD133DD9}">
      <dsp:nvSpPr>
        <dsp:cNvPr id="0" name=""/>
        <dsp:cNvSpPr/>
      </dsp:nvSpPr>
      <dsp:spPr>
        <a:xfrm rot="10800000">
          <a:off x="1269216" y="3423332"/>
          <a:ext cx="4602957" cy="439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4"/>
              </a:solidFill>
            </a:rPr>
            <a:t>Expert Reliability</a:t>
          </a:r>
        </a:p>
      </dsp:txBody>
      <dsp:txXfrm rot="10800000">
        <a:off x="1379041" y="3423332"/>
        <a:ext cx="4493132" cy="439300"/>
      </dsp:txXfrm>
    </dsp:sp>
    <dsp:sp modelId="{253E8009-B78B-42F7-8F7E-5CBB717FB037}">
      <dsp:nvSpPr>
        <dsp:cNvPr id="0" name=""/>
        <dsp:cNvSpPr/>
      </dsp:nvSpPr>
      <dsp:spPr>
        <a:xfrm>
          <a:off x="1049566" y="3423332"/>
          <a:ext cx="439300" cy="4393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A97AF-8832-4023-B309-48428E1980B7}">
      <dsp:nvSpPr>
        <dsp:cNvPr id="0" name=""/>
        <dsp:cNvSpPr/>
      </dsp:nvSpPr>
      <dsp:spPr>
        <a:xfrm rot="10800000">
          <a:off x="1269216" y="3993767"/>
          <a:ext cx="4602957" cy="439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bg1"/>
              </a:solidFill>
            </a:rPr>
            <a:t>RMarkdown</a:t>
          </a:r>
          <a:r>
            <a:rPr lang="en-GB" sz="1600" kern="1200" dirty="0">
              <a:solidFill>
                <a:schemeClr val="bg1"/>
              </a:solidFill>
            </a:rPr>
            <a:t> Reporting</a:t>
          </a:r>
        </a:p>
      </dsp:txBody>
      <dsp:txXfrm rot="10800000">
        <a:off x="1379041" y="3993767"/>
        <a:ext cx="4493132" cy="439300"/>
      </dsp:txXfrm>
    </dsp:sp>
    <dsp:sp modelId="{5A3AE05E-5309-4325-8F9F-A8CDF7303576}">
      <dsp:nvSpPr>
        <dsp:cNvPr id="0" name=""/>
        <dsp:cNvSpPr/>
      </dsp:nvSpPr>
      <dsp:spPr>
        <a:xfrm>
          <a:off x="1049566" y="3993767"/>
          <a:ext cx="439300" cy="4393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120F9-0392-4BAF-A84E-7A02F6B28100}">
      <dsp:nvSpPr>
        <dsp:cNvPr id="0" name=""/>
        <dsp:cNvSpPr/>
      </dsp:nvSpPr>
      <dsp:spPr>
        <a:xfrm rot="5400000">
          <a:off x="-374328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D8001-6943-423E-9048-0FE17A787A85}">
      <dsp:nvSpPr>
        <dsp:cNvPr id="0" name=""/>
        <dsp:cNvSpPr/>
      </dsp:nvSpPr>
      <dsp:spPr>
        <a:xfrm>
          <a:off x="4087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Theory and Rational</a:t>
          </a:r>
        </a:p>
      </dsp:txBody>
      <dsp:txXfrm>
        <a:off x="43074" y="418862"/>
        <a:ext cx="2140557" cy="1253144"/>
      </dsp:txXfrm>
    </dsp:sp>
    <dsp:sp modelId="{2BC018EA-E657-4EB5-85CE-CC777BFF4ACF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AC933-892C-4F10-A879-0272DD7147FD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Conceptualizations</a:t>
          </a:r>
        </a:p>
      </dsp:txBody>
      <dsp:txXfrm>
        <a:off x="43074" y="2082761"/>
        <a:ext cx="2140557" cy="1253144"/>
      </dsp:txXfrm>
    </dsp:sp>
    <dsp:sp modelId="{C54B865E-497C-4F57-A830-E50C264F4826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1F886-59BC-41B3-8D1D-96A4079B17EB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Operationalizations</a:t>
          </a:r>
        </a:p>
      </dsp:txBody>
      <dsp:txXfrm>
        <a:off x="43074" y="3746659"/>
        <a:ext cx="2140557" cy="1253144"/>
      </dsp:txXfrm>
    </dsp:sp>
    <dsp:sp modelId="{E89AAAB9-292D-4A83-907E-8510FA18041D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8B8E-D642-4636-9399-3980FB9B56E0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Computer Coding</a:t>
          </a:r>
        </a:p>
      </dsp:txBody>
      <dsp:txXfrm>
        <a:off x="2993721" y="3746659"/>
        <a:ext cx="2140557" cy="1253144"/>
      </dsp:txXfrm>
    </dsp:sp>
    <dsp:sp modelId="{26AE779C-4C9D-4532-85CE-1BACF010EB05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B5206-F0FD-4488-8A06-2FB149CC746C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Sampling</a:t>
          </a:r>
        </a:p>
      </dsp:txBody>
      <dsp:txXfrm>
        <a:off x="2993721" y="2082761"/>
        <a:ext cx="2140557" cy="1253144"/>
      </dsp:txXfrm>
    </dsp:sp>
    <dsp:sp modelId="{CB09BED0-00AB-4BE4-A2D1-437394545DBE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12D2F-C2A1-412D-8B4B-AB12EE1BC70C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Coding</a:t>
          </a:r>
        </a:p>
      </dsp:txBody>
      <dsp:txXfrm>
        <a:off x="2993721" y="418862"/>
        <a:ext cx="2140557" cy="1253144"/>
      </dsp:txXfrm>
    </dsp:sp>
    <dsp:sp modelId="{C69811C2-19E6-44E5-A986-CA022911D2F7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Tabulation, visualization, Reporting</a:t>
          </a:r>
        </a:p>
      </dsp:txBody>
      <dsp:txXfrm>
        <a:off x="5944367" y="418862"/>
        <a:ext cx="2140557" cy="1253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120F9-0392-4BAF-A84E-7A02F6B28100}">
      <dsp:nvSpPr>
        <dsp:cNvPr id="0" name=""/>
        <dsp:cNvSpPr/>
      </dsp:nvSpPr>
      <dsp:spPr>
        <a:xfrm rot="5400000">
          <a:off x="-374328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D8001-6943-423E-9048-0FE17A787A85}">
      <dsp:nvSpPr>
        <dsp:cNvPr id="0" name=""/>
        <dsp:cNvSpPr/>
      </dsp:nvSpPr>
      <dsp:spPr>
        <a:xfrm>
          <a:off x="4087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Theory and Rational</a:t>
          </a:r>
        </a:p>
      </dsp:txBody>
      <dsp:txXfrm>
        <a:off x="43074" y="418862"/>
        <a:ext cx="2140557" cy="1253144"/>
      </dsp:txXfrm>
    </dsp:sp>
    <dsp:sp modelId="{2BC018EA-E657-4EB5-85CE-CC777BFF4ACF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AC933-892C-4F10-A879-0272DD7147FD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Conceptualizations</a:t>
          </a:r>
        </a:p>
      </dsp:txBody>
      <dsp:txXfrm>
        <a:off x="43074" y="2082761"/>
        <a:ext cx="2140557" cy="1253144"/>
      </dsp:txXfrm>
    </dsp:sp>
    <dsp:sp modelId="{C54B865E-497C-4F57-A830-E50C264F4826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1F886-59BC-41B3-8D1D-96A4079B17EB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Operationalizations</a:t>
          </a:r>
        </a:p>
      </dsp:txBody>
      <dsp:txXfrm>
        <a:off x="43074" y="3746659"/>
        <a:ext cx="2140557" cy="1253144"/>
      </dsp:txXfrm>
    </dsp:sp>
    <dsp:sp modelId="{E89AAAB9-292D-4A83-907E-8510FA18041D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8B8E-D642-4636-9399-3980FB9B56E0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Computer Coding</a:t>
          </a:r>
        </a:p>
      </dsp:txBody>
      <dsp:txXfrm>
        <a:off x="2993721" y="3746659"/>
        <a:ext cx="2140557" cy="1253144"/>
      </dsp:txXfrm>
    </dsp:sp>
    <dsp:sp modelId="{26AE779C-4C9D-4532-85CE-1BACF010EB05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B5206-F0FD-4488-8A06-2FB149CC746C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Sampling</a:t>
          </a:r>
        </a:p>
      </dsp:txBody>
      <dsp:txXfrm>
        <a:off x="2993721" y="2082761"/>
        <a:ext cx="2140557" cy="1253144"/>
      </dsp:txXfrm>
    </dsp:sp>
    <dsp:sp modelId="{CB09BED0-00AB-4BE4-A2D1-437394545DBE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12D2F-C2A1-412D-8B4B-AB12EE1BC70C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Coding</a:t>
          </a:r>
        </a:p>
      </dsp:txBody>
      <dsp:txXfrm>
        <a:off x="2993721" y="418862"/>
        <a:ext cx="2140557" cy="1253144"/>
      </dsp:txXfrm>
    </dsp:sp>
    <dsp:sp modelId="{C69811C2-19E6-44E5-A986-CA022911D2F7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Tabulation, visualization, Reporting</a:t>
          </a:r>
        </a:p>
      </dsp:txBody>
      <dsp:txXfrm>
        <a:off x="5944367" y="418862"/>
        <a:ext cx="2140557" cy="1253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120F9-0392-4BAF-A84E-7A02F6B28100}">
      <dsp:nvSpPr>
        <dsp:cNvPr id="0" name=""/>
        <dsp:cNvSpPr/>
      </dsp:nvSpPr>
      <dsp:spPr>
        <a:xfrm rot="5400000">
          <a:off x="-374328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D8001-6943-423E-9048-0FE17A787A85}">
      <dsp:nvSpPr>
        <dsp:cNvPr id="0" name=""/>
        <dsp:cNvSpPr/>
      </dsp:nvSpPr>
      <dsp:spPr>
        <a:xfrm>
          <a:off x="4087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Theory and Rational</a:t>
          </a:r>
        </a:p>
      </dsp:txBody>
      <dsp:txXfrm>
        <a:off x="43074" y="418862"/>
        <a:ext cx="2140557" cy="1253144"/>
      </dsp:txXfrm>
    </dsp:sp>
    <dsp:sp modelId="{2BC018EA-E657-4EB5-85CE-CC777BFF4ACF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AC933-892C-4F10-A879-0272DD7147FD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Conceptualizations</a:t>
          </a:r>
        </a:p>
      </dsp:txBody>
      <dsp:txXfrm>
        <a:off x="43074" y="2082761"/>
        <a:ext cx="2140557" cy="1253144"/>
      </dsp:txXfrm>
    </dsp:sp>
    <dsp:sp modelId="{C54B865E-497C-4F57-A830-E50C264F4826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1F886-59BC-41B3-8D1D-96A4079B17EB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Operationalizations</a:t>
          </a:r>
        </a:p>
      </dsp:txBody>
      <dsp:txXfrm>
        <a:off x="43074" y="3746659"/>
        <a:ext cx="2140557" cy="1253144"/>
      </dsp:txXfrm>
    </dsp:sp>
    <dsp:sp modelId="{E89AAAB9-292D-4A83-907E-8510FA18041D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8B8E-D642-4636-9399-3980FB9B56E0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Computer Coding</a:t>
          </a:r>
        </a:p>
      </dsp:txBody>
      <dsp:txXfrm>
        <a:off x="2993721" y="3746659"/>
        <a:ext cx="2140557" cy="1253144"/>
      </dsp:txXfrm>
    </dsp:sp>
    <dsp:sp modelId="{26AE779C-4C9D-4532-85CE-1BACF010EB05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B5206-F0FD-4488-8A06-2FB149CC746C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Sampling</a:t>
          </a:r>
        </a:p>
      </dsp:txBody>
      <dsp:txXfrm>
        <a:off x="2993721" y="2082761"/>
        <a:ext cx="2140557" cy="1253144"/>
      </dsp:txXfrm>
    </dsp:sp>
    <dsp:sp modelId="{CB09BED0-00AB-4BE4-A2D1-437394545DBE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12D2F-C2A1-412D-8B4B-AB12EE1BC70C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Coding</a:t>
          </a:r>
        </a:p>
      </dsp:txBody>
      <dsp:txXfrm>
        <a:off x="2993721" y="418862"/>
        <a:ext cx="2140557" cy="1253144"/>
      </dsp:txXfrm>
    </dsp:sp>
    <dsp:sp modelId="{C69811C2-19E6-44E5-A986-CA022911D2F7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Tabulation, visualization, Reporting</a:t>
          </a:r>
        </a:p>
      </dsp:txBody>
      <dsp:txXfrm>
        <a:off x="5944367" y="418862"/>
        <a:ext cx="2140557" cy="1253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120F9-0392-4BAF-A84E-7A02F6B28100}">
      <dsp:nvSpPr>
        <dsp:cNvPr id="0" name=""/>
        <dsp:cNvSpPr/>
      </dsp:nvSpPr>
      <dsp:spPr>
        <a:xfrm rot="5400000">
          <a:off x="-374328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D8001-6943-423E-9048-0FE17A787A85}">
      <dsp:nvSpPr>
        <dsp:cNvPr id="0" name=""/>
        <dsp:cNvSpPr/>
      </dsp:nvSpPr>
      <dsp:spPr>
        <a:xfrm>
          <a:off x="4087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Theory and Rational</a:t>
          </a:r>
        </a:p>
      </dsp:txBody>
      <dsp:txXfrm>
        <a:off x="43074" y="418862"/>
        <a:ext cx="2140557" cy="1253144"/>
      </dsp:txXfrm>
    </dsp:sp>
    <dsp:sp modelId="{2BC018EA-E657-4EB5-85CE-CC777BFF4ACF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AC933-892C-4F10-A879-0272DD7147FD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Conceptualizations</a:t>
          </a:r>
        </a:p>
      </dsp:txBody>
      <dsp:txXfrm>
        <a:off x="43074" y="2082761"/>
        <a:ext cx="2140557" cy="1253144"/>
      </dsp:txXfrm>
    </dsp:sp>
    <dsp:sp modelId="{C54B865E-497C-4F57-A830-E50C264F4826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1F886-59BC-41B3-8D1D-96A4079B17EB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Operationalizations</a:t>
          </a:r>
        </a:p>
      </dsp:txBody>
      <dsp:txXfrm>
        <a:off x="43074" y="3746659"/>
        <a:ext cx="2140557" cy="1253144"/>
      </dsp:txXfrm>
    </dsp:sp>
    <dsp:sp modelId="{E89AAAB9-292D-4A83-907E-8510FA18041D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8B8E-D642-4636-9399-3980FB9B56E0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Computer Coding</a:t>
          </a:r>
        </a:p>
      </dsp:txBody>
      <dsp:txXfrm>
        <a:off x="2993721" y="3746659"/>
        <a:ext cx="2140557" cy="1253144"/>
      </dsp:txXfrm>
    </dsp:sp>
    <dsp:sp modelId="{26AE779C-4C9D-4532-85CE-1BACF010EB05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B5206-F0FD-4488-8A06-2FB149CC746C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Sampling</a:t>
          </a:r>
        </a:p>
      </dsp:txBody>
      <dsp:txXfrm>
        <a:off x="2993721" y="2082761"/>
        <a:ext cx="2140557" cy="1253144"/>
      </dsp:txXfrm>
    </dsp:sp>
    <dsp:sp modelId="{CB09BED0-00AB-4BE4-A2D1-437394545DBE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12D2F-C2A1-412D-8B4B-AB12EE1BC70C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Coding</a:t>
          </a:r>
        </a:p>
      </dsp:txBody>
      <dsp:txXfrm>
        <a:off x="2993721" y="418862"/>
        <a:ext cx="2140557" cy="1253144"/>
      </dsp:txXfrm>
    </dsp:sp>
    <dsp:sp modelId="{C69811C2-19E6-44E5-A986-CA022911D2F7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Tabulation, visualization, Reporting</a:t>
          </a:r>
        </a:p>
      </dsp:txBody>
      <dsp:txXfrm>
        <a:off x="5944367" y="418862"/>
        <a:ext cx="2140557" cy="1253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120F9-0392-4BAF-A84E-7A02F6B28100}">
      <dsp:nvSpPr>
        <dsp:cNvPr id="0" name=""/>
        <dsp:cNvSpPr/>
      </dsp:nvSpPr>
      <dsp:spPr>
        <a:xfrm rot="5400000">
          <a:off x="-374328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D8001-6943-423E-9048-0FE17A787A85}">
      <dsp:nvSpPr>
        <dsp:cNvPr id="0" name=""/>
        <dsp:cNvSpPr/>
      </dsp:nvSpPr>
      <dsp:spPr>
        <a:xfrm>
          <a:off x="4087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Theory and Rational</a:t>
          </a:r>
        </a:p>
      </dsp:txBody>
      <dsp:txXfrm>
        <a:off x="43074" y="418862"/>
        <a:ext cx="2140557" cy="1253144"/>
      </dsp:txXfrm>
    </dsp:sp>
    <dsp:sp modelId="{2BC018EA-E657-4EB5-85CE-CC777BFF4ACF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AC933-892C-4F10-A879-0272DD7147FD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Conceptualizations</a:t>
          </a:r>
        </a:p>
      </dsp:txBody>
      <dsp:txXfrm>
        <a:off x="43074" y="2082761"/>
        <a:ext cx="2140557" cy="1253144"/>
      </dsp:txXfrm>
    </dsp:sp>
    <dsp:sp modelId="{C54B865E-497C-4F57-A830-E50C264F4826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1F886-59BC-41B3-8D1D-96A4079B17EB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Operationalizations</a:t>
          </a:r>
        </a:p>
      </dsp:txBody>
      <dsp:txXfrm>
        <a:off x="43074" y="3746659"/>
        <a:ext cx="2140557" cy="1253144"/>
      </dsp:txXfrm>
    </dsp:sp>
    <dsp:sp modelId="{E89AAAB9-292D-4A83-907E-8510FA18041D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8B8E-D642-4636-9399-3980FB9B56E0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Computer Coding</a:t>
          </a:r>
        </a:p>
      </dsp:txBody>
      <dsp:txXfrm>
        <a:off x="2993721" y="3746659"/>
        <a:ext cx="2140557" cy="1253144"/>
      </dsp:txXfrm>
    </dsp:sp>
    <dsp:sp modelId="{26AE779C-4C9D-4532-85CE-1BACF010EB05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B5206-F0FD-4488-8A06-2FB149CC746C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Sampling</a:t>
          </a:r>
        </a:p>
      </dsp:txBody>
      <dsp:txXfrm>
        <a:off x="2993721" y="2082761"/>
        <a:ext cx="2140557" cy="1253144"/>
      </dsp:txXfrm>
    </dsp:sp>
    <dsp:sp modelId="{CB09BED0-00AB-4BE4-A2D1-437394545DBE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12D2F-C2A1-412D-8B4B-AB12EE1BC70C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Coding</a:t>
          </a:r>
        </a:p>
      </dsp:txBody>
      <dsp:txXfrm>
        <a:off x="2993721" y="418862"/>
        <a:ext cx="2140557" cy="1253144"/>
      </dsp:txXfrm>
    </dsp:sp>
    <dsp:sp modelId="{C69811C2-19E6-44E5-A986-CA022911D2F7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Tabulation, visualization, Reporting</a:t>
          </a:r>
        </a:p>
      </dsp:txBody>
      <dsp:txXfrm>
        <a:off x="5944367" y="418862"/>
        <a:ext cx="2140557" cy="1253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>
              <a:latin typeface="Stolzl Bold" panose="00000800000000000000" charset="-1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>
                <a:latin typeface="Stolzl Bold" panose="00000800000000000000" charset="-18"/>
              </a:rPr>
              <a:t>21.9.2021.</a:t>
            </a:fld>
            <a:endParaRPr lang="hr-HR" dirty="0">
              <a:latin typeface="Stolzl Bold" panose="00000800000000000000" charset="-1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>
              <a:latin typeface="Stolzl Bold" panose="00000800000000000000" charset="-1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>
                <a:latin typeface="Stolzl Bold" panose="00000800000000000000" charset="-18"/>
              </a:rPr>
              <a:t>‹#›</a:t>
            </a:fld>
            <a:endParaRPr lang="hr-HR" dirty="0">
              <a:latin typeface="Stolzl Bold" panose="0000080000000000000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tolzl Bold" panose="00000800000000000000" charset="-18"/>
              </a:defRPr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tolzl Bold" panose="00000800000000000000" charset="-18"/>
              </a:defRPr>
            </a:lvl1pPr>
          </a:lstStyle>
          <a:p>
            <a:fld id="{704E1C21-0523-4F95-826E-9B12210F8486}" type="datetimeFigureOut">
              <a:rPr lang="hr-HR" smtClean="0"/>
              <a:pPr/>
              <a:t>21.9.2021.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tolzl Bold" panose="00000800000000000000" charset="-18"/>
              </a:defRPr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tolzl Bold" panose="00000800000000000000" charset="-18"/>
              </a:defRPr>
            </a:lvl1pPr>
          </a:lstStyle>
          <a:p>
            <a:fld id="{970EF887-2EE9-4511-8BEE-25CD7A2B83C0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tolzl Bold" panose="00000800000000000000" charset="-1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tolzl Bold" panose="00000800000000000000" charset="-1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tolzl Bold" panose="00000800000000000000" charset="-1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tolzl Bold" panose="00000800000000000000" charset="-1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tolzl Bold" panose="00000800000000000000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20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00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96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1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537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16989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196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3832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011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15803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033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24513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50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57365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3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30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06338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783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86216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935306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402302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822171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30378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31146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290840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770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53446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35210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72403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396402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24678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85464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950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59677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78445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458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4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23078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44410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90490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02463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99912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82972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489013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65107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426743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20171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1618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8775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57520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48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44407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709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8917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7125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pPr algn="ctr"/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5771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4743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9769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04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5520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pPr algn="ctr"/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1815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4691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9497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2871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5621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3281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ld" panose="000008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26161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tolzl Book" panose="00000500000000000000" charset="-1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tolzl Book" panose="00000500000000000000" charset="-18"/>
              </a:defRPr>
            </a:lvl1pPr>
            <a:lvl2pPr>
              <a:defRPr>
                <a:latin typeface="Stolzl Book" panose="00000500000000000000" charset="-18"/>
              </a:defRPr>
            </a:lvl2pPr>
            <a:lvl3pPr>
              <a:defRPr>
                <a:latin typeface="Stolzl Book" panose="00000500000000000000" charset="-18"/>
              </a:defRPr>
            </a:lvl3pPr>
            <a:lvl4pPr>
              <a:defRPr>
                <a:latin typeface="Stolzl Book" panose="00000500000000000000" charset="-18"/>
              </a:defRPr>
            </a:lvl4pPr>
            <a:lvl5pPr>
              <a:defRPr>
                <a:latin typeface="Stolzl Book" panose="00000500000000000000" charset="-1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tolzl Book" panose="00000500000000000000" charset="-18"/>
              </a:defRPr>
            </a:lvl1pPr>
          </a:lstStyle>
          <a:p>
            <a:fld id="{E263BD9B-786A-6646-B0C5-CC3B524336F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tolzl Book" panose="00000500000000000000" charset="-18"/>
              </a:defRPr>
            </a:lvl1pPr>
          </a:lstStyle>
          <a:p>
            <a:fld id="{124EA29A-F806-A24F-B626-C1FAAB9D8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654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1261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pPr algn="ctr"/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762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238335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6794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3995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9091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pPr algn="ctr"/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9558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344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77319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2949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47734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6561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255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63337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tolzl Book" panose="00000500000000000000" charset="-1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tolzl Book" panose="00000500000000000000" charset="-18"/>
              </a:defRPr>
            </a:lvl1pPr>
            <a:lvl2pPr>
              <a:defRPr>
                <a:latin typeface="Stolzl Book" panose="00000500000000000000" charset="-18"/>
              </a:defRPr>
            </a:lvl2pPr>
            <a:lvl3pPr>
              <a:defRPr>
                <a:latin typeface="Stolzl Book" panose="00000500000000000000" charset="-18"/>
              </a:defRPr>
            </a:lvl3pPr>
            <a:lvl4pPr>
              <a:defRPr>
                <a:latin typeface="Stolzl Book" panose="00000500000000000000" charset="-18"/>
              </a:defRPr>
            </a:lvl4pPr>
            <a:lvl5pPr>
              <a:defRPr>
                <a:latin typeface="Stolzl Book" panose="00000500000000000000" charset="-1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tolzl Book" panose="00000500000000000000" charset="-18"/>
              </a:defRPr>
            </a:lvl1pPr>
          </a:lstStyle>
          <a:p>
            <a:fld id="{E263BD9B-786A-6646-B0C5-CC3B524336F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tolzl Book" panose="00000500000000000000" charset="-1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tolzl Book" panose="00000500000000000000" charset="-18"/>
              </a:defRPr>
            </a:lvl1pPr>
          </a:lstStyle>
          <a:p>
            <a:fld id="{124EA29A-F806-A24F-B626-C1FAAB9D8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4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54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541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64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18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076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124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433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125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437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975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58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74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0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6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939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01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7533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5149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69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02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548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075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5362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51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82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99776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4129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799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43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493818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65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21256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53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01464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33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27351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47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42178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06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5720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09271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8223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28541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35474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1297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6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7962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9065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28143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575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4118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76842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62433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419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07345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55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997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157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64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6052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5380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54248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33016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75714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516914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35093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571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25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61912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572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55480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61724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0947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Stolzl Book" panose="00000500000000000000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310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5999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866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45229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9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75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9570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5413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466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643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52459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6248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224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9607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135347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7782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42" Type="http://schemas.openxmlformats.org/officeDocument/2006/relationships/slideLayout" Target="../slideLayouts/slideLayout127.xml"/><Relationship Id="rId47" Type="http://schemas.openxmlformats.org/officeDocument/2006/relationships/slideLayout" Target="../slideLayouts/slideLayout132.xml"/><Relationship Id="rId50" Type="http://schemas.openxmlformats.org/officeDocument/2006/relationships/slideLayout" Target="../slideLayouts/slideLayout135.xml"/><Relationship Id="rId55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46" Type="http://schemas.openxmlformats.org/officeDocument/2006/relationships/slideLayout" Target="../slideLayouts/slideLayout131.xml"/><Relationship Id="rId59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41" Type="http://schemas.openxmlformats.org/officeDocument/2006/relationships/slideLayout" Target="../slideLayouts/slideLayout126.xml"/><Relationship Id="rId54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25.xml"/><Relationship Id="rId45" Type="http://schemas.openxmlformats.org/officeDocument/2006/relationships/slideLayout" Target="../slideLayouts/slideLayout130.xml"/><Relationship Id="rId53" Type="http://schemas.openxmlformats.org/officeDocument/2006/relationships/slideLayout" Target="../slideLayouts/slideLayout138.xml"/><Relationship Id="rId58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49" Type="http://schemas.openxmlformats.org/officeDocument/2006/relationships/slideLayout" Target="../slideLayouts/slideLayout134.xml"/><Relationship Id="rId57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4" Type="http://schemas.openxmlformats.org/officeDocument/2006/relationships/slideLayout" Target="../slideLayouts/slideLayout129.xml"/><Relationship Id="rId52" Type="http://schemas.openxmlformats.org/officeDocument/2006/relationships/slideLayout" Target="../slideLayouts/slideLayout137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43" Type="http://schemas.openxmlformats.org/officeDocument/2006/relationships/slideLayout" Target="../slideLayouts/slideLayout128.xml"/><Relationship Id="rId48" Type="http://schemas.openxmlformats.org/officeDocument/2006/relationships/slideLayout" Target="../slideLayouts/slideLayout133.xml"/><Relationship Id="rId56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93.xml"/><Relationship Id="rId51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8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tolzl Bold" panose="00000800000000000000" charset="-18"/>
              </a:defRPr>
            </a:lvl1pPr>
          </a:lstStyle>
          <a:p>
            <a:fld id="{E263BD9B-786A-6646-B0C5-CC3B524336FB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tolzl Bold" panose="00000800000000000000" charset="-1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olzl Bold" panose="00000800000000000000" charset="-18"/>
              </a:defRPr>
            </a:lvl1pPr>
          </a:lstStyle>
          <a:p>
            <a:fld id="{124EA29A-F806-A24F-B626-C1FAAB9D87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tolzl Bold" panose="0000080000000000000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tolzl Bold" panose="0000080000000000000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tolzl Bold" panose="0000080000000000000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tolzl Bold" panose="0000080000000000000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tolzl Bold" panose="0000080000000000000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43" r:id="rId39"/>
    <p:sldLayoutId id="2147483744" r:id="rId40"/>
    <p:sldLayoutId id="2147483745" r:id="rId41"/>
    <p:sldLayoutId id="2147483746" r:id="rId42"/>
    <p:sldLayoutId id="2147483747" r:id="rId43"/>
    <p:sldLayoutId id="2147483748" r:id="rId44"/>
    <p:sldLayoutId id="2147483749" r:id="rId45"/>
    <p:sldLayoutId id="2147483750" r:id="rId46"/>
    <p:sldLayoutId id="2147483751" r:id="rId47"/>
    <p:sldLayoutId id="2147483752" r:id="rId48"/>
    <p:sldLayoutId id="2147483753" r:id="rId49"/>
    <p:sldLayoutId id="2147483754" r:id="rId50"/>
    <p:sldLayoutId id="2147483755" r:id="rId51"/>
    <p:sldLayoutId id="2147483756" r:id="rId52"/>
    <p:sldLayoutId id="2147483757" r:id="rId53"/>
    <p:sldLayoutId id="2147483758" r:id="rId54"/>
    <p:sldLayoutId id="2147483759" r:id="rId55"/>
    <p:sldLayoutId id="2147483760" r:id="rId56"/>
    <p:sldLayoutId id="2147483761" r:id="rId57"/>
    <p:sldLayoutId id="2147483762" r:id="rId58"/>
    <p:sldLayoutId id="2147483763" r:id="rId59"/>
    <p:sldLayoutId id="2147483764" r:id="rId60"/>
    <p:sldLayoutId id="2147483765" r:id="rId61"/>
    <p:sldLayoutId id="2147483766" r:id="rId62"/>
    <p:sldLayoutId id="2147483767" r:id="rId63"/>
    <p:sldLayoutId id="2147483768" r:id="rId64"/>
    <p:sldLayoutId id="2147483769" r:id="rId65"/>
    <p:sldLayoutId id="2147483770" r:id="rId66"/>
    <p:sldLayoutId id="2147483771" r:id="rId67"/>
    <p:sldLayoutId id="2147483772" r:id="rId68"/>
    <p:sldLayoutId id="2147483773" r:id="rId69"/>
    <p:sldLayoutId id="2147483774" r:id="rId70"/>
    <p:sldLayoutId id="2147483775" r:id="rId71"/>
    <p:sldLayoutId id="2147483776" r:id="rId72"/>
    <p:sldLayoutId id="2147483777" r:id="rId73"/>
    <p:sldLayoutId id="2147483778" r:id="rId74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  <p:sldLayoutId id="2147483814" r:id="rId35"/>
    <p:sldLayoutId id="2147483815" r:id="rId36"/>
    <p:sldLayoutId id="2147483816" r:id="rId37"/>
    <p:sldLayoutId id="2147483817" r:id="rId38"/>
    <p:sldLayoutId id="2147483818" r:id="rId39"/>
    <p:sldLayoutId id="2147483819" r:id="rId40"/>
    <p:sldLayoutId id="2147483820" r:id="rId41"/>
    <p:sldLayoutId id="2147483821" r:id="rId42"/>
    <p:sldLayoutId id="2147483822" r:id="rId43"/>
    <p:sldLayoutId id="2147483823" r:id="rId44"/>
    <p:sldLayoutId id="2147483824" r:id="rId45"/>
    <p:sldLayoutId id="2147483825" r:id="rId46"/>
    <p:sldLayoutId id="2147483826" r:id="rId47"/>
    <p:sldLayoutId id="2147483827" r:id="rId48"/>
    <p:sldLayoutId id="2147483828" r:id="rId49"/>
    <p:sldLayoutId id="2147483829" r:id="rId50"/>
    <p:sldLayoutId id="2147483830" r:id="rId51"/>
    <p:sldLayoutId id="2147483831" r:id="rId52"/>
    <p:sldLayoutId id="2147483832" r:id="rId53"/>
    <p:sldLayoutId id="2147483833" r:id="rId54"/>
    <p:sldLayoutId id="2147483834" r:id="rId55"/>
    <p:sldLayoutId id="2147483835" r:id="rId56"/>
    <p:sldLayoutId id="2147483836" r:id="rId57"/>
    <p:sldLayoutId id="2147483837" r:id="rId58"/>
    <p:sldLayoutId id="2147483838" r:id="rId59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523800" y="3090240"/>
            <a:ext cx="11103480" cy="27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000" indent="-287640">
              <a:lnSpc>
                <a:spcPct val="90000"/>
              </a:lnSpc>
              <a:spcBef>
                <a:spcPts val="1001"/>
              </a:spcBef>
              <a:buClr>
                <a:srgbClr val="DF7423"/>
              </a:buClr>
              <a:buFont typeface="Calibri Light"/>
              <a:buChar char="•"/>
            </a:pPr>
            <a:r>
              <a:rPr lang="hr-HR" sz="3200" b="0" strike="noStrike" spc="-1" dirty="0">
                <a:solidFill>
                  <a:srgbClr val="DF7423"/>
                </a:solidFill>
                <a:latin typeface="Calibri Light"/>
              </a:rPr>
              <a:t>First </a:t>
            </a:r>
            <a:r>
              <a:rPr lang="hr-HR" sz="3200" b="0" strike="noStrike" spc="-1" dirty="0" err="1">
                <a:solidFill>
                  <a:srgbClr val="DF7423"/>
                </a:solidFill>
                <a:latin typeface="Calibri Light"/>
              </a:rPr>
              <a:t>level</a:t>
            </a:r>
            <a:endParaRPr lang="sr-Latn-R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468000" lvl="1" indent="-215640">
              <a:lnSpc>
                <a:spcPct val="90000"/>
              </a:lnSpc>
              <a:spcBef>
                <a:spcPts val="499"/>
              </a:spcBef>
              <a:buClr>
                <a:srgbClr val="DF7423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DF7423"/>
                </a:solidFill>
                <a:latin typeface="Calibri Light"/>
              </a:rPr>
              <a:t>Second level</a:t>
            </a:r>
            <a:endParaRPr lang="sr-Latn-R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756000" lvl="2" indent="-143640">
              <a:lnSpc>
                <a:spcPct val="90000"/>
              </a:lnSpc>
              <a:spcBef>
                <a:spcPts val="499"/>
              </a:spcBef>
              <a:buClr>
                <a:srgbClr val="DF7423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DF7423"/>
                </a:solidFill>
                <a:latin typeface="Calibri Light"/>
              </a:rPr>
              <a:t>Third level</a:t>
            </a: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116000" lvl="3" indent="-143640">
              <a:lnSpc>
                <a:spcPct val="90000"/>
              </a:lnSpc>
              <a:spcBef>
                <a:spcPts val="499"/>
              </a:spcBef>
              <a:buClr>
                <a:srgbClr val="DF7423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DF7423"/>
                </a:solidFill>
                <a:latin typeface="Calibri Light"/>
              </a:rPr>
              <a:t>Fourth level</a:t>
            </a:r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1476000" lvl="4" indent="-143640">
              <a:lnSpc>
                <a:spcPct val="90000"/>
              </a:lnSpc>
              <a:spcBef>
                <a:spcPts val="499"/>
              </a:spcBef>
              <a:buClr>
                <a:srgbClr val="DF7423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DF7423"/>
                </a:solidFill>
                <a:latin typeface="Calibri Light"/>
              </a:rPr>
              <a:t>Fifth level</a:t>
            </a:r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33520" y="499680"/>
            <a:ext cx="11104920" cy="2495160"/>
          </a:xfrm>
          <a:prstGeom prst="rect">
            <a:avLst/>
          </a:prstGeom>
        </p:spPr>
        <p:txBody>
          <a:bodyPr lIns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sr-Latn-R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9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tolzl Bold" panose="0000080000000000000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tolzl Bold" panose="0000080000000000000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tolzl Bold" panose="0000080000000000000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tolzl Bold" panose="0000080000000000000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olzl Bold" panose="0000080000000000000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olzl Bold" panose="0000080000000000000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523800" y="3090240"/>
            <a:ext cx="11103480" cy="27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000" indent="-287640">
              <a:lnSpc>
                <a:spcPct val="90000"/>
              </a:lnSpc>
              <a:spcBef>
                <a:spcPts val="1001"/>
              </a:spcBef>
              <a:buClr>
                <a:srgbClr val="DF7423"/>
              </a:buClr>
              <a:buFont typeface="Calibri Light"/>
              <a:buChar char="•"/>
            </a:pPr>
            <a:r>
              <a:rPr lang="hr-HR" sz="3200" b="0" strike="noStrike" spc="-1" dirty="0">
                <a:solidFill>
                  <a:srgbClr val="DF7423"/>
                </a:solidFill>
                <a:latin typeface="Calibri Light"/>
              </a:rPr>
              <a:t>First </a:t>
            </a:r>
            <a:r>
              <a:rPr lang="hr-HR" sz="3200" b="0" strike="noStrike" spc="-1" dirty="0" err="1">
                <a:solidFill>
                  <a:srgbClr val="DF7423"/>
                </a:solidFill>
                <a:latin typeface="Calibri Light"/>
              </a:rPr>
              <a:t>level</a:t>
            </a:r>
            <a:endParaRPr lang="sr-Latn-R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468000" lvl="1" indent="-215640">
              <a:lnSpc>
                <a:spcPct val="90000"/>
              </a:lnSpc>
              <a:spcBef>
                <a:spcPts val="499"/>
              </a:spcBef>
              <a:buClr>
                <a:srgbClr val="DF7423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DF7423"/>
                </a:solidFill>
                <a:latin typeface="Calibri Light"/>
              </a:rPr>
              <a:t>Second level</a:t>
            </a:r>
            <a:endParaRPr lang="sr-Latn-R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756000" lvl="2" indent="-143640">
              <a:lnSpc>
                <a:spcPct val="90000"/>
              </a:lnSpc>
              <a:spcBef>
                <a:spcPts val="499"/>
              </a:spcBef>
              <a:buClr>
                <a:srgbClr val="DF7423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DF7423"/>
                </a:solidFill>
                <a:latin typeface="Calibri Light"/>
              </a:rPr>
              <a:t>Third level</a:t>
            </a: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116000" lvl="3" indent="-143640">
              <a:lnSpc>
                <a:spcPct val="90000"/>
              </a:lnSpc>
              <a:spcBef>
                <a:spcPts val="499"/>
              </a:spcBef>
              <a:buClr>
                <a:srgbClr val="DF7423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DF7423"/>
                </a:solidFill>
                <a:latin typeface="Calibri Light"/>
              </a:rPr>
              <a:t>Fourth level</a:t>
            </a:r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1476000" lvl="4" indent="-143640">
              <a:lnSpc>
                <a:spcPct val="90000"/>
              </a:lnSpc>
              <a:spcBef>
                <a:spcPts val="499"/>
              </a:spcBef>
              <a:buClr>
                <a:srgbClr val="DF7423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DF7423"/>
                </a:solidFill>
                <a:latin typeface="Calibri Light"/>
              </a:rPr>
              <a:t>Fifth level</a:t>
            </a:r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33520" y="499680"/>
            <a:ext cx="11104920" cy="2495160"/>
          </a:xfrm>
          <a:prstGeom prst="rect">
            <a:avLst/>
          </a:prstGeom>
        </p:spPr>
        <p:txBody>
          <a:bodyPr lIns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sr-Latn-R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85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tolzl Book" panose="0000050000000000000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tolzl Book" panose="0000050000000000000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tolzl Book" panose="0000050000000000000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tolzl Book" panose="0000050000000000000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olzl Book" panose="0000050000000000000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olzl Book" panose="0000050000000000000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amazon.com/Content-Analysis-Guidebook-Kimberly-Neuendorf/dp/0761919775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oralfoundations.org/wp-content/uploads/files/downloads/moral%20foundations%20dictionary.dic" TargetMode="External"/><Relationship Id="rId2" Type="http://schemas.openxmlformats.org/officeDocument/2006/relationships/hyperlink" Target="https://notepad-plus-plus.org/downloads/v7.9.5/" TargetMode="Externa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down.org/dli/rguide/" TargetMode="External"/><Relationship Id="rId2" Type="http://schemas.openxmlformats.org/officeDocument/2006/relationships/hyperlink" Target="https://rafalab.github.io/dsbook/r-basics.html" TargetMode="Externa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5/ijlcr.20001.lar" TargetMode="External"/><Relationship Id="rId2" Type="http://schemas.openxmlformats.org/officeDocument/2006/relationships/hyperlink" Target="http://www.cookbook-r.com/Statistical_analysis/Inter-rater_reliability/" TargetMode="External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6" t="26670" r="2342" b="21388"/>
          <a:stretch/>
        </p:blipFill>
        <p:spPr>
          <a:xfrm>
            <a:off x="2963" y="0"/>
            <a:ext cx="11773358" cy="685800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721734" y="855610"/>
            <a:ext cx="9803427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hr-HR" sz="6600" dirty="0">
                <a:solidFill>
                  <a:prstClr val="white"/>
                </a:solidFill>
                <a:latin typeface="Stolzl Bold" panose="00000800000000000000" pitchFamily="50" charset="-18"/>
              </a:rPr>
              <a:t>E+ ADSEE</a:t>
            </a:r>
            <a:endParaRPr lang="en-US" sz="6600" dirty="0">
              <a:solidFill>
                <a:prstClr val="white"/>
              </a:solidFill>
              <a:latin typeface="Stolzl Bold" panose="00000800000000000000" pitchFamily="50" charset="-18"/>
            </a:endParaRPr>
          </a:p>
          <a:p>
            <a:pPr lvl="0"/>
            <a:endParaRPr lang="hr-HR" sz="2000" dirty="0">
              <a:solidFill>
                <a:prstClr val="white"/>
              </a:solidFill>
              <a:latin typeface="Stolzl Bold" panose="00000800000000000000" pitchFamily="50" charset="-18"/>
            </a:endParaRPr>
          </a:p>
          <a:p>
            <a:pPr lvl="0"/>
            <a:r>
              <a:rPr lang="nl-NL" sz="4000" dirty="0">
                <a:solidFill>
                  <a:prstClr val="white"/>
                </a:solidFill>
                <a:latin typeface="Stolzl Book" panose="00000500000000000000" charset="0"/>
              </a:rPr>
              <a:t>Job Market Signalling</a:t>
            </a:r>
          </a:p>
          <a:p>
            <a:pPr lvl="0"/>
            <a:r>
              <a:rPr lang="nl-NL" sz="4000" dirty="0">
                <a:solidFill>
                  <a:prstClr val="white"/>
                </a:solidFill>
                <a:latin typeface="Stolzl Book" panose="00000500000000000000" charset="0"/>
              </a:rPr>
              <a:t>Result Decomposition</a:t>
            </a:r>
          </a:p>
          <a:p>
            <a:pPr lvl="0"/>
            <a:r>
              <a:rPr lang="nl-NL" sz="4000" dirty="0">
                <a:solidFill>
                  <a:prstClr val="white"/>
                </a:solidFill>
                <a:latin typeface="Stolzl Book" panose="00000500000000000000" charset="0"/>
              </a:rPr>
              <a:t>Interranker Reliability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ld" panose="00000800000000000000" pitchFamily="50" charset="-18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963" y="5591514"/>
            <a:ext cx="12189037" cy="1266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Stolzl Bold" panose="00000800000000000000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50" y="5575737"/>
            <a:ext cx="2120757" cy="11929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396" y="5774688"/>
            <a:ext cx="4150380" cy="9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6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7B9E-27C5-4B54-947D-80CCB3F87D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0119" y="206409"/>
            <a:ext cx="12519499" cy="967564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Reliability, Validity, Accuracy, Precision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8D1AD-5044-419F-B9DF-F447FC35BD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0119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Content Analysis Cookbook</a:t>
            </a: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Reliability</a:t>
            </a:r>
            <a:r>
              <a:rPr lang="en-GB" dirty="0">
                <a:latin typeface="Stolzl Book" panose="00000500000000000000" charset="-18"/>
              </a:rPr>
              <a:t>: Are the results the same if we repeat the trial or resample data?</a:t>
            </a: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Validity</a:t>
            </a:r>
            <a:r>
              <a:rPr lang="en-GB" dirty="0">
                <a:latin typeface="Stolzl Book" panose="00000500000000000000" charset="-18"/>
              </a:rPr>
              <a:t>: Are our constructs measuring what we think they should?</a:t>
            </a: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Accuracy</a:t>
            </a:r>
            <a:r>
              <a:rPr lang="en-GB" dirty="0">
                <a:latin typeface="Stolzl Book" panose="00000500000000000000" charset="-18"/>
              </a:rPr>
              <a:t>: Is there any bias (none white noise error) in our data.</a:t>
            </a: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Precision</a:t>
            </a:r>
            <a:r>
              <a:rPr lang="en-GB" dirty="0">
                <a:latin typeface="Stolzl Book" panose="00000500000000000000" charset="-18"/>
              </a:rPr>
              <a:t>:  How well can we distinguish between 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A5910-CF41-44DC-A513-47C28B7224C2}"/>
              </a:ext>
            </a:extLst>
          </p:cNvPr>
          <p:cNvSpPr txBox="1"/>
          <p:nvPr/>
        </p:nvSpPr>
        <p:spPr>
          <a:xfrm>
            <a:off x="3108797" y="5312281"/>
            <a:ext cx="8758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Note,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that the terms are also used when looking at the performance of Machine Learning Algorithms, so it is important to differentiate/</a:t>
            </a:r>
          </a:p>
        </p:txBody>
      </p:sp>
    </p:spTree>
    <p:extLst>
      <p:ext uri="{BB962C8B-B14F-4D97-AF65-F5344CB8AC3E}">
        <p14:creationId xmlns:p14="http://schemas.microsoft.com/office/powerpoint/2010/main" val="41826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8049-B0B3-498E-93E3-600866362D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8408" y="1825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role of the expert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27F27-DC71-488D-92D4-B63074925A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2494" y="1343818"/>
            <a:ext cx="10515600" cy="473596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600" dirty="0">
                <a:latin typeface="Stolzl Book" panose="00000500000000000000" charset="-18"/>
              </a:rPr>
              <a:t>The domain expert has </a:t>
            </a:r>
            <a:r>
              <a:rPr lang="en-GB" sz="2600" b="1" dirty="0">
                <a:latin typeface="Stolzl Book" panose="00000500000000000000" charset="-18"/>
              </a:rPr>
              <a:t>the central role</a:t>
            </a:r>
            <a:r>
              <a:rPr lang="en-GB" sz="2600" dirty="0">
                <a:latin typeface="Stolzl Book" panose="00000500000000000000" charset="-18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GB" sz="2600" dirty="0">
                <a:latin typeface="Stolzl Book" panose="00000500000000000000" charset="-18"/>
              </a:rPr>
              <a:t>Understanding the context</a:t>
            </a:r>
          </a:p>
          <a:p>
            <a:pPr lvl="1">
              <a:lnSpc>
                <a:spcPct val="120000"/>
              </a:lnSpc>
            </a:pPr>
            <a:r>
              <a:rPr lang="en-GB" sz="2600" dirty="0">
                <a:latin typeface="Stolzl Book" panose="00000500000000000000" charset="-18"/>
              </a:rPr>
              <a:t>Asking the right questions</a:t>
            </a:r>
          </a:p>
          <a:p>
            <a:pPr lvl="1">
              <a:lnSpc>
                <a:spcPct val="120000"/>
              </a:lnSpc>
            </a:pPr>
            <a:r>
              <a:rPr lang="en-GB" sz="2600" dirty="0">
                <a:latin typeface="Stolzl Book" panose="00000500000000000000" charset="-18"/>
              </a:rPr>
              <a:t>Choosing the right corpus</a:t>
            </a:r>
          </a:p>
          <a:p>
            <a:pPr lvl="1">
              <a:lnSpc>
                <a:spcPct val="120000"/>
              </a:lnSpc>
            </a:pPr>
            <a:r>
              <a:rPr lang="en-GB" sz="2600" dirty="0">
                <a:latin typeface="Stolzl Book" panose="00000500000000000000" charset="-18"/>
              </a:rPr>
              <a:t>Selecting the techniques</a:t>
            </a:r>
          </a:p>
          <a:p>
            <a:pPr lvl="1">
              <a:lnSpc>
                <a:spcPct val="120000"/>
              </a:lnSpc>
            </a:pPr>
            <a:r>
              <a:rPr lang="en-GB" sz="2600" dirty="0">
                <a:latin typeface="Stolzl Book" panose="00000500000000000000" charset="-18"/>
              </a:rPr>
              <a:t>Naming the themes of the topics</a:t>
            </a:r>
          </a:p>
          <a:p>
            <a:pPr lvl="1">
              <a:lnSpc>
                <a:spcPct val="120000"/>
              </a:lnSpc>
            </a:pPr>
            <a:r>
              <a:rPr lang="en-GB" sz="2600" dirty="0">
                <a:latin typeface="Stolzl Book" panose="00000500000000000000" charset="-18"/>
              </a:rPr>
              <a:t>Defining code books on how to label content</a:t>
            </a:r>
          </a:p>
          <a:p>
            <a:pPr lvl="1">
              <a:lnSpc>
                <a:spcPct val="120000"/>
              </a:lnSpc>
            </a:pPr>
            <a:r>
              <a:rPr lang="en-GB" sz="2600" dirty="0">
                <a:latin typeface="Stolzl Book" panose="00000500000000000000" charset="-18"/>
              </a:rPr>
              <a:t>Tweaking (not the dance) the results. For example, you might perform a cluster analysis to choose words for your dictionaries and there may be words that are at the edge of clusters. The expert might place discard the word.</a:t>
            </a:r>
          </a:p>
          <a:p>
            <a:pPr lvl="1">
              <a:lnSpc>
                <a:spcPct val="120000"/>
              </a:lnSpc>
            </a:pPr>
            <a:r>
              <a:rPr lang="en-GB" sz="2600" dirty="0">
                <a:latin typeface="Stolzl Book" panose="00000500000000000000" charset="-18"/>
              </a:rPr>
              <a:t>Labelling content ready for supervised Learning (spam, not spam, etc)</a:t>
            </a:r>
          </a:p>
          <a:p>
            <a:pPr lvl="1">
              <a:lnSpc>
                <a:spcPct val="120000"/>
              </a:lnSpc>
            </a:pPr>
            <a:r>
              <a:rPr lang="en-GB" sz="2600" dirty="0">
                <a:latin typeface="Stolzl Book" panose="00000500000000000000" charset="-18"/>
              </a:rPr>
              <a:t>To be compared against the performance of ML models</a:t>
            </a:r>
          </a:p>
          <a:p>
            <a:pPr lvl="1"/>
            <a:endParaRPr lang="en-GB" dirty="0">
              <a:latin typeface="Stolzl Book" panose="00000500000000000000" charset="-18"/>
            </a:endParaRPr>
          </a:p>
          <a:p>
            <a:pPr lvl="1"/>
            <a:endParaRPr lang="en-GB" dirty="0">
              <a:latin typeface="Stolzl Book" panose="0000050000000000000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6887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7551-A052-451C-8ED9-3BF25991DE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0587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Workflows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A8F3F-E8B6-4F7E-A0A9-B5816E0A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577" y="1345228"/>
            <a:ext cx="8134846" cy="4189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300D10-9363-4E36-BF2A-8B699E868636}"/>
              </a:ext>
            </a:extLst>
          </p:cNvPr>
          <p:cNvSpPr txBox="1"/>
          <p:nvPr/>
        </p:nvSpPr>
        <p:spPr>
          <a:xfrm>
            <a:off x="2205656" y="5572327"/>
            <a:ext cx="8205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https://www.researchgate.net/publication/324495873_Automated_Text_Analysis_for_Consumer_Research</a:t>
            </a:r>
          </a:p>
        </p:txBody>
      </p:sp>
    </p:spTree>
    <p:extLst>
      <p:ext uri="{BB962C8B-B14F-4D97-AF65-F5344CB8AC3E}">
        <p14:creationId xmlns:p14="http://schemas.microsoft.com/office/powerpoint/2010/main" val="424699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2569-F252-45EE-AEC1-1761C4FC93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7206" y="561940"/>
            <a:ext cx="10515600" cy="841105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Example Research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E5AAC-CD09-4676-AF1E-8697D63F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06" y="1403045"/>
            <a:ext cx="7226328" cy="4567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4A2B8-58DF-4662-B368-9BB345D5A495}"/>
              </a:ext>
            </a:extLst>
          </p:cNvPr>
          <p:cNvSpPr txBox="1"/>
          <p:nvPr/>
        </p:nvSpPr>
        <p:spPr>
          <a:xfrm>
            <a:off x="8608979" y="2199345"/>
            <a:ext cx="29638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03336"/>
                </a:solidFill>
                <a:effectLst/>
                <a:uLnTx/>
                <a:uFillTx/>
                <a:latin typeface="Stolzl Book" panose="00000500000000000000" charset="-18"/>
                <a:ea typeface="+mn-ea"/>
                <a:cs typeface="+mn-cs"/>
              </a:rPr>
              <a:t>Phatic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03336"/>
                </a:solidFill>
                <a:effectLst/>
                <a:uLnTx/>
                <a:uFillTx/>
                <a:latin typeface="Stolzl Book" panose="00000500000000000000" charset="-18"/>
                <a:ea typeface="+mn-ea"/>
                <a:cs typeface="+mn-cs"/>
              </a:rPr>
              <a:t>relating to, or being speech used for social or emotive purposes rather than for communicating information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ld" panose="0000080000000000000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60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A2E06D-A962-452D-BB51-BEBB4177F97A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hlinkClick r:id="rId7"/>
            <a:extLst>
              <a:ext uri="{FF2B5EF4-FFF2-40B4-BE49-F238E27FC236}">
                <a16:creationId xmlns:a16="http://schemas.microsoft.com/office/drawing/2014/main" id="{0CB3AC79-0B70-4354-9A27-AF50A9C79778}"/>
              </a:ext>
            </a:extLst>
          </p:cNvPr>
          <p:cNvSpPr txBox="1"/>
          <p:nvPr/>
        </p:nvSpPr>
        <p:spPr>
          <a:xfrm>
            <a:off x="7890933" y="2764135"/>
            <a:ext cx="309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Based on Page 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The Content Analysis Guidebook</a:t>
            </a:r>
          </a:p>
        </p:txBody>
      </p:sp>
    </p:spTree>
    <p:extLst>
      <p:ext uri="{BB962C8B-B14F-4D97-AF65-F5344CB8AC3E}">
        <p14:creationId xmlns:p14="http://schemas.microsoft.com/office/powerpoint/2010/main" val="196118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A2E06D-A962-452D-BB51-BEBB4177F97A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4252BC-6A5F-42E8-9EE0-82006069F422}"/>
              </a:ext>
            </a:extLst>
          </p:cNvPr>
          <p:cNvSpPr txBox="1"/>
          <p:nvPr/>
        </p:nvSpPr>
        <p:spPr>
          <a:xfrm>
            <a:off x="338668" y="1176866"/>
            <a:ext cx="16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Literature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Content Selection</a:t>
            </a:r>
          </a:p>
        </p:txBody>
      </p:sp>
    </p:spTree>
    <p:extLst>
      <p:ext uri="{BB962C8B-B14F-4D97-AF65-F5344CB8AC3E}">
        <p14:creationId xmlns:p14="http://schemas.microsoft.com/office/powerpoint/2010/main" val="1672412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A2E06D-A962-452D-BB51-BEBB4177F97A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4252BC-6A5F-42E8-9EE0-82006069F422}"/>
              </a:ext>
            </a:extLst>
          </p:cNvPr>
          <p:cNvSpPr txBox="1"/>
          <p:nvPr/>
        </p:nvSpPr>
        <p:spPr>
          <a:xfrm>
            <a:off x="338668" y="1176866"/>
            <a:ext cx="16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Literature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Content Selection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50EC7-A23E-4D19-9135-B23474D679DF}"/>
              </a:ext>
            </a:extLst>
          </p:cNvPr>
          <p:cNvSpPr txBox="1"/>
          <p:nvPr/>
        </p:nvSpPr>
        <p:spPr>
          <a:xfrm>
            <a:off x="338668" y="2885873"/>
            <a:ext cx="1888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Variable 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ld" panose="0000080000000000000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0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A2E06D-A962-452D-BB51-BEBB4177F97A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4252BC-6A5F-42E8-9EE0-82006069F422}"/>
              </a:ext>
            </a:extLst>
          </p:cNvPr>
          <p:cNvSpPr txBox="1"/>
          <p:nvPr/>
        </p:nvSpPr>
        <p:spPr>
          <a:xfrm>
            <a:off x="338668" y="1176866"/>
            <a:ext cx="16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Literature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Content Selection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50EC7-A23E-4D19-9135-B23474D679DF}"/>
              </a:ext>
            </a:extLst>
          </p:cNvPr>
          <p:cNvSpPr txBox="1"/>
          <p:nvPr/>
        </p:nvSpPr>
        <p:spPr>
          <a:xfrm>
            <a:off x="338668" y="2895600"/>
            <a:ext cx="1888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Variable 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ld" panose="00000800000000000000" charset="-18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58FCD-BFF1-436F-9005-22BFB30F92E9}"/>
              </a:ext>
            </a:extLst>
          </p:cNvPr>
          <p:cNvSpPr txBox="1"/>
          <p:nvPr/>
        </p:nvSpPr>
        <p:spPr>
          <a:xfrm>
            <a:off x="7874000" y="2895600"/>
            <a:ext cx="3014133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EDA.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Motivation: The early you find an issue the cheaper it is to repair.  Visualize, visualize, visualize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55022-CABC-45C6-B69E-714B960A45EC}"/>
              </a:ext>
            </a:extLst>
          </p:cNvPr>
          <p:cNvSpPr txBox="1"/>
          <p:nvPr/>
        </p:nvSpPr>
        <p:spPr>
          <a:xfrm>
            <a:off x="330203" y="4480806"/>
            <a:ext cx="1634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Choose Tokens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EDA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Review themes</a:t>
            </a:r>
          </a:p>
        </p:txBody>
      </p:sp>
    </p:spTree>
    <p:extLst>
      <p:ext uri="{BB962C8B-B14F-4D97-AF65-F5344CB8AC3E}">
        <p14:creationId xmlns:p14="http://schemas.microsoft.com/office/powerpoint/2010/main" val="3508800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A2E06D-A962-452D-BB51-BEBB4177F97A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4252BC-6A5F-42E8-9EE0-82006069F422}"/>
              </a:ext>
            </a:extLst>
          </p:cNvPr>
          <p:cNvSpPr txBox="1"/>
          <p:nvPr/>
        </p:nvSpPr>
        <p:spPr>
          <a:xfrm>
            <a:off x="338668" y="1176866"/>
            <a:ext cx="16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Literature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Content Selection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50EC7-A23E-4D19-9135-B23474D679DF}"/>
              </a:ext>
            </a:extLst>
          </p:cNvPr>
          <p:cNvSpPr txBox="1"/>
          <p:nvPr/>
        </p:nvSpPr>
        <p:spPr>
          <a:xfrm>
            <a:off x="338668" y="2878993"/>
            <a:ext cx="1888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Variable 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ld" panose="00000800000000000000" charset="-18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55022-CABC-45C6-B69E-714B960A45EC}"/>
              </a:ext>
            </a:extLst>
          </p:cNvPr>
          <p:cNvSpPr txBox="1"/>
          <p:nvPr/>
        </p:nvSpPr>
        <p:spPr>
          <a:xfrm>
            <a:off x="330203" y="4444999"/>
            <a:ext cx="1634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Choose Tokens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EDA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Review themes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1C7DD-2BED-43EA-8AA9-C1752B3DF740}"/>
              </a:ext>
            </a:extLst>
          </p:cNvPr>
          <p:cNvSpPr txBox="1"/>
          <p:nvPr/>
        </p:nvSpPr>
        <p:spPr>
          <a:xfrm>
            <a:off x="7256654" y="4583499"/>
            <a:ext cx="4930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Look at word frequencies, topics, etc and create dictionaries. Check that the experts agree based on a coding book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004C7-D946-4B36-8061-1D8118714A4A}"/>
              </a:ext>
            </a:extLst>
          </p:cNvPr>
          <p:cNvSpPr txBox="1"/>
          <p:nvPr/>
        </p:nvSpPr>
        <p:spPr>
          <a:xfrm>
            <a:off x="7312678" y="2895600"/>
            <a:ext cx="2573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Do we use the whole of the data set possible or a subset.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CCE5E-F29B-49F4-B0CB-8F951474D00E}"/>
              </a:ext>
            </a:extLst>
          </p:cNvPr>
          <p:cNvSpPr txBox="1"/>
          <p:nvPr/>
        </p:nvSpPr>
        <p:spPr>
          <a:xfrm>
            <a:off x="5089187" y="253536"/>
            <a:ext cx="216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Run the code and sanity check</a:t>
            </a:r>
          </a:p>
        </p:txBody>
      </p:sp>
    </p:spTree>
    <p:extLst>
      <p:ext uri="{BB962C8B-B14F-4D97-AF65-F5344CB8AC3E}">
        <p14:creationId xmlns:p14="http://schemas.microsoft.com/office/powerpoint/2010/main" val="2109571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D031-1339-4756-A982-E891C21B63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9839" y="626521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Hint for statisticians: Normal plays a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DBEE-3595-4167-900F-51CB450107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9839" y="2156364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Parametric, non parametric statistics.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Log transform of frequencies if we wish to use parametric techniques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For low frequency counts either: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Remove from dictionary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Log+1 transform</a:t>
            </a: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56AF0-AAEB-4262-88FC-264D57AEF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523" y="3337523"/>
            <a:ext cx="2977979" cy="23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7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B8F1-7691-441D-A6D4-FCB6DF4D5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9592" y="-8587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8CB7-310D-4B01-A41E-044F3DF2D0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1550" y="1218558"/>
            <a:ext cx="11380450" cy="506253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300" dirty="0">
                <a:latin typeface="Stolzl Book" panose="00000500000000000000" charset="-18"/>
              </a:rPr>
              <a:t>In this notebook we measure reliability.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300" dirty="0">
                <a:latin typeface="Stolzl Book" panose="00000500000000000000" charset="-18"/>
              </a:rPr>
              <a:t>This is useful for the creation of custom dictionaries and is aimed at improving the quality of selection of the tokens measured by checking that the domain experts agree.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300" dirty="0">
                <a:latin typeface="Stolzl Book" panose="00000500000000000000" charset="-18"/>
              </a:rPr>
              <a:t>This can also be used if you want to label text.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300" dirty="0">
                <a:latin typeface="Stolzl Book" panose="00000500000000000000" charset="-18"/>
              </a:rPr>
              <a:t>Labelled text is useful for supervised learning tasks, to train Machine Learning Models.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300" dirty="0">
                <a:latin typeface="Stolzl Book" panose="00000500000000000000" charset="-18"/>
              </a:rPr>
              <a:t>You will Learn how to: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300" dirty="0">
              <a:latin typeface="Stolzl Book" panose="00000500000000000000" charset="-1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300" dirty="0">
                <a:latin typeface="Stolzl Book" panose="00000500000000000000" charset="-18"/>
              </a:rPr>
              <a:t>1.  Generate synthetic (fake) data via the `sample` function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300" dirty="0">
                <a:latin typeface="Stolzl Book" panose="00000500000000000000" charset="-18"/>
              </a:rPr>
              <a:t>2.  Visually check your data through the `plot` and `table` functions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300" dirty="0">
                <a:latin typeface="Stolzl Book" panose="00000500000000000000" charset="-18"/>
              </a:rPr>
              <a:t>3.  Perform inter </a:t>
            </a:r>
            <a:r>
              <a:rPr lang="en-GB" sz="2300" dirty="0" err="1">
                <a:latin typeface="Stolzl Book" panose="00000500000000000000" charset="-18"/>
              </a:rPr>
              <a:t>rater</a:t>
            </a:r>
            <a:r>
              <a:rPr lang="en-GB" sz="2300" dirty="0">
                <a:latin typeface="Stolzl Book" panose="00000500000000000000" charset="-18"/>
              </a:rPr>
              <a:t> reliability statistics through the `kappa2`and `</a:t>
            </a:r>
            <a:r>
              <a:rPr lang="en-GB" sz="2300" dirty="0" err="1">
                <a:latin typeface="Stolzl Book" panose="00000500000000000000" charset="-18"/>
              </a:rPr>
              <a:t>kappam.fleiss`commands</a:t>
            </a:r>
            <a:endParaRPr lang="en-GB" sz="2300" dirty="0">
              <a:latin typeface="Stolzl Book" panose="00000500000000000000" charset="-1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300" dirty="0">
                <a:latin typeface="Stolzl Book" panose="00000500000000000000" charset="-18"/>
              </a:rPr>
              <a:t>4.  Explain the meaning of the p value within the context of randomness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300" dirty="0">
                <a:latin typeface="Stolzl Book" panose="00000500000000000000" charset="-18"/>
              </a:rPr>
              <a:t>5.  Report the statistics consistently.</a:t>
            </a: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24887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CD5C-D557-46F9-8E2D-FB57E6DABD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9770" y="4743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Experts need to agree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26611-4205-4892-8187-FCFED9F322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9770" y="1796442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A common source of errors stems from manual coding and annotation of linguistic features. To estimate the amount of error present in a coded data set, coefficients of inter-rater reliability are used.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Also used when manual labelling categories as input to supervised Machine Learning Methods</a:t>
            </a:r>
          </a:p>
        </p:txBody>
      </p:sp>
    </p:spTree>
    <p:extLst>
      <p:ext uri="{BB962C8B-B14F-4D97-AF65-F5344CB8AC3E}">
        <p14:creationId xmlns:p14="http://schemas.microsoft.com/office/powerpoint/2010/main" val="1092490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50DA-9DD0-4862-B8D8-DFD56A2376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9226" y="7204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C1AF-8F4F-431B-8B44-8107E2D06D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1676" y="1504612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GB" b="0" i="0" dirty="0">
                <a:effectLst/>
                <a:latin typeface="Stolzl Book" panose="00000500000000000000" charset="-18"/>
              </a:rPr>
              <a:t>We let the computer do the hard work of Calculating Cohen’s Kappa and weighted Kappa as an index of interrater agreement between 2 </a:t>
            </a:r>
            <a:r>
              <a:rPr lang="en-GB" b="0" i="0" dirty="0" err="1">
                <a:effectLst/>
                <a:latin typeface="Stolzl Book" panose="00000500000000000000" charset="-18"/>
              </a:rPr>
              <a:t>raters</a:t>
            </a:r>
            <a:r>
              <a:rPr lang="en-GB" b="0" i="0" dirty="0">
                <a:effectLst/>
                <a:latin typeface="Stolzl Book" panose="00000500000000000000" charset="-18"/>
              </a:rPr>
              <a:t> on categorical (or ordinal) data.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GB" b="0" i="0" dirty="0">
                <a:effectLst/>
                <a:latin typeface="Stolzl Book" panose="00000500000000000000" charset="-18"/>
              </a:rPr>
              <a:t>A p value of &gt; 0.05 means that we can’t be certain that the results are not random. The Z score is used to calculate the p value.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GB" b="0" i="0" dirty="0">
                <a:effectLst/>
                <a:latin typeface="Stolzl Book" panose="00000500000000000000" charset="-18"/>
              </a:rPr>
              <a:t>The </a:t>
            </a:r>
            <a:r>
              <a:rPr lang="en-GB" b="0" i="0" dirty="0" err="1">
                <a:effectLst/>
                <a:latin typeface="Stolzl Book" panose="00000500000000000000" charset="-18"/>
              </a:rPr>
              <a:t>kapper</a:t>
            </a:r>
            <a:r>
              <a:rPr lang="en-GB" b="0" i="0" dirty="0">
                <a:effectLst/>
                <a:latin typeface="Stolzl Book" panose="00000500000000000000" charset="-18"/>
              </a:rPr>
              <a:t> value is between the values -1 to 1 and depending which literature you have read the meaning of the </a:t>
            </a:r>
            <a:r>
              <a:rPr lang="en-GB" b="0" i="0" dirty="0" err="1">
                <a:effectLst/>
                <a:latin typeface="Stolzl Book" panose="00000500000000000000" charset="-18"/>
              </a:rPr>
              <a:t>kapper</a:t>
            </a:r>
            <a:r>
              <a:rPr lang="en-GB" b="0" i="0" dirty="0">
                <a:effectLst/>
                <a:latin typeface="Stolzl Book" panose="00000500000000000000" charset="-18"/>
              </a:rPr>
              <a:t> value are: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i="1" dirty="0">
                <a:effectLst/>
                <a:latin typeface="Stolzl Book" panose="00000500000000000000" charset="-18"/>
              </a:rPr>
              <a:t>Poor agreement</a:t>
            </a:r>
            <a:r>
              <a:rPr lang="en-GB" b="0" i="0" dirty="0">
                <a:effectLst/>
                <a:latin typeface="Stolzl Book" panose="00000500000000000000" charset="-18"/>
              </a:rPr>
              <a:t> = Less than 0.20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i="1" dirty="0">
                <a:effectLst/>
                <a:latin typeface="Stolzl Book" panose="00000500000000000000" charset="-18"/>
              </a:rPr>
              <a:t>Fair agreement</a:t>
            </a:r>
            <a:r>
              <a:rPr lang="en-GB" b="0" i="0" dirty="0">
                <a:effectLst/>
                <a:latin typeface="Stolzl Book" panose="00000500000000000000" charset="-18"/>
              </a:rPr>
              <a:t> = 0.20 to 0.40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i="1" dirty="0">
                <a:effectLst/>
                <a:latin typeface="Stolzl Book" panose="00000500000000000000" charset="-18"/>
              </a:rPr>
              <a:t>Moderate agreement</a:t>
            </a:r>
            <a:r>
              <a:rPr lang="en-GB" b="0" i="0" dirty="0">
                <a:effectLst/>
                <a:latin typeface="Stolzl Book" panose="00000500000000000000" charset="-18"/>
              </a:rPr>
              <a:t> = 0.40 to 0.60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i="1" dirty="0">
                <a:effectLst/>
                <a:latin typeface="Stolzl Book" panose="00000500000000000000" charset="-18"/>
              </a:rPr>
              <a:t>Good agreement</a:t>
            </a:r>
            <a:r>
              <a:rPr lang="en-GB" b="0" i="0" dirty="0">
                <a:effectLst/>
                <a:latin typeface="Stolzl Book" panose="00000500000000000000" charset="-18"/>
              </a:rPr>
              <a:t> = 0.60 to 0.80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i="1" dirty="0">
                <a:effectLst/>
                <a:latin typeface="Stolzl Book" panose="00000500000000000000" charset="-18"/>
              </a:rPr>
              <a:t>Very good agreement</a:t>
            </a:r>
            <a:r>
              <a:rPr lang="en-GB" b="0" i="0" dirty="0">
                <a:effectLst/>
                <a:latin typeface="Stolzl Book" panose="00000500000000000000" charset="-18"/>
              </a:rPr>
              <a:t> = 0.80 to 1.00</a:t>
            </a: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94988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69B45-A6CF-48BA-B230-AB0D40255C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9499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Simulation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D28E92-825B-4860-AD7C-11D9CF308E0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18" y="1631815"/>
            <a:ext cx="6667500" cy="41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61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B011-8ACC-4F49-9DED-FE0B668B3F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8137" y="1744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33330-7F63-4E64-A569-C8995774C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8137" y="2347100"/>
            <a:ext cx="9838807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GB" dirty="0">
              <a:latin typeface="Stolzl Book" panose="00000500000000000000" charset="-18"/>
            </a:endParaRPr>
          </a:p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Write down at least 5 reasons why you think experts might not agree. 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If in a classroom, discuss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71F3995-70A6-46E0-A898-07316B99B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44" y="50957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4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070E-C88C-4C62-86F8-4F78EEF561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98256" y="1490848"/>
            <a:ext cx="1083571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latin typeface="Stolzl Book" panose="00000500000000000000" charset="-18"/>
              </a:rPr>
              <a:t>Helper tools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Stolzl Book" panose="00000500000000000000" charset="-18"/>
              </a:rPr>
              <a:t>Make sure you have butter installed (if possible).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Stolzl Book" panose="00000500000000000000" charset="-18"/>
              </a:rPr>
              <a:t>Consider installing Notepad++ (</a:t>
            </a:r>
            <a:r>
              <a:rPr lang="en-GB" dirty="0">
                <a:latin typeface="Stolzl Book" panose="00000500000000000000" charset="-18"/>
                <a:hlinkClick r:id="rId2"/>
              </a:rPr>
              <a:t>https://notepad-plus-plus.org/downloads/v7.9.5/</a:t>
            </a:r>
            <a:r>
              <a:rPr lang="en-GB" dirty="0">
                <a:latin typeface="Stolzl Book" panose="00000500000000000000" charset="-18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Stolzl Book" panose="00000500000000000000" charset="-18"/>
              </a:rPr>
              <a:t>What is the moral foundations dictionary: https://moralfoundations.org/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Stolzl Book" panose="00000500000000000000" charset="-18"/>
              </a:rPr>
              <a:t>Review the moral foundations dictionary: </a:t>
            </a:r>
            <a:r>
              <a:rPr lang="en-GB" dirty="0">
                <a:latin typeface="Stolzl Book" panose="00000500000000000000" charset="-18"/>
                <a:hlinkClick r:id="rId3"/>
              </a:rPr>
              <a:t>https://moralfoundations.org/wp-content/uploads/files/downloads/moral%20foundations%20dictionary.dic</a:t>
            </a:r>
            <a:endParaRPr lang="en-GB" dirty="0">
              <a:latin typeface="Stolzl Book" panose="00000500000000000000" charset="-18"/>
            </a:endParaRPr>
          </a:p>
          <a:p>
            <a:pPr>
              <a:lnSpc>
                <a:spcPct val="110000"/>
              </a:lnSpc>
            </a:pPr>
            <a:r>
              <a:rPr lang="en-GB" dirty="0">
                <a:latin typeface="Stolzl Book" panose="00000500000000000000" charset="-18"/>
              </a:rPr>
              <a:t>Describe the 11 themes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BCB3F4-32AC-4C19-87D7-BCD2134B6A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8256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Exercise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FEA545-6EC6-4751-B28E-AB386FD35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50" y="182376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18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28E0-8CAA-49CB-895B-B79401AE95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3829" y="0"/>
            <a:ext cx="10622605" cy="1411788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LIWC dictionaries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23BFA-1D9F-4811-9B91-57885CDB9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67" y="1450745"/>
            <a:ext cx="2790669" cy="4369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8BF654-EB03-47B2-9D50-CBD5EA9D896F}"/>
              </a:ext>
            </a:extLst>
          </p:cNvPr>
          <p:cNvSpPr txBox="1"/>
          <p:nvPr/>
        </p:nvSpPr>
        <p:spPr>
          <a:xfrm>
            <a:off x="1053829" y="2023596"/>
            <a:ext cx="313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LIWC structure is tab sensitive</a:t>
            </a:r>
          </a:p>
        </p:txBody>
      </p:sp>
    </p:spTree>
    <p:extLst>
      <p:ext uri="{BB962C8B-B14F-4D97-AF65-F5344CB8AC3E}">
        <p14:creationId xmlns:p14="http://schemas.microsoft.com/office/powerpoint/2010/main" val="2318075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7C66-A235-4323-917A-551F8CD928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1676" y="7329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LIWC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CE6F-E1EF-4858-A1C4-CBCA1C3D02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1676" y="1535046"/>
            <a:ext cx="1080742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0" i="0" dirty="0">
                <a:solidFill>
                  <a:srgbClr val="222222"/>
                </a:solidFill>
                <a:effectLst/>
                <a:latin typeface="Stolzl Book" panose="00000500000000000000" charset="-18"/>
              </a:rPr>
              <a:t>The psychometric validation of LIWC categories is significant because it allows LIWC users to draw justified inferences </a:t>
            </a:r>
            <a:r>
              <a:rPr lang="en-GB" b="0" i="1" dirty="0">
                <a:solidFill>
                  <a:srgbClr val="222222"/>
                </a:solidFill>
                <a:effectLst/>
                <a:latin typeface="Stolzl Book" panose="00000500000000000000" charset="-18"/>
              </a:rPr>
              <a:t>from</a:t>
            </a:r>
            <a:r>
              <a:rPr lang="en-GB" b="0" i="0" dirty="0">
                <a:solidFill>
                  <a:srgbClr val="222222"/>
                </a:solidFill>
                <a:effectLst/>
                <a:latin typeface="Stolzl Book" panose="00000500000000000000" charset="-18"/>
              </a:rPr>
              <a:t> word frequencies </a:t>
            </a:r>
            <a:r>
              <a:rPr lang="en-GB" b="0" i="1" dirty="0">
                <a:solidFill>
                  <a:srgbClr val="222222"/>
                </a:solidFill>
                <a:effectLst/>
                <a:latin typeface="Stolzl Book" panose="00000500000000000000" charset="-18"/>
              </a:rPr>
              <a:t>to</a:t>
            </a:r>
            <a:r>
              <a:rPr lang="en-GB" b="0" i="0" dirty="0">
                <a:solidFill>
                  <a:srgbClr val="222222"/>
                </a:solidFill>
                <a:effectLst/>
                <a:latin typeface="Stolzl Book" panose="00000500000000000000" charset="-18"/>
              </a:rPr>
              <a:t> psychological states of the authors. For this reason the potential for LIWC’s use in the context of the humanities, religion in particular, is largely untapped. 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olidFill>
                <a:srgbClr val="222222"/>
              </a:solidFill>
              <a:latin typeface="Stolzl Book" panose="00000500000000000000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https://hecc.ubc.ca/quantitative-textual-analysis/qta-practice/linguistic-inquiry-and-word-count/</a:t>
            </a:r>
          </a:p>
        </p:txBody>
      </p:sp>
    </p:spTree>
    <p:extLst>
      <p:ext uri="{BB962C8B-B14F-4D97-AF65-F5344CB8AC3E}">
        <p14:creationId xmlns:p14="http://schemas.microsoft.com/office/powerpoint/2010/main" val="145135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CE6F-E1EF-4858-A1C4-CBCA1C3D02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06230" y="1783083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/>
              <a:t>LWIC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Stolzl Book" panose="00000500000000000000" charset="-18"/>
              </a:rPr>
              <a:t>Visit the LIWC website.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Stolzl Book" panose="00000500000000000000" charset="-18"/>
              </a:rPr>
              <a:t>Look for research papers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Stolzl Book" panose="00000500000000000000" charset="-18"/>
              </a:rPr>
              <a:t>Read the abstracts of the research papers.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Stolzl Book" panose="00000500000000000000" charset="-18"/>
              </a:rPr>
              <a:t>Note the following: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What were the research questions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Which statistical methods were used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Which dictionaries were used</a:t>
            </a: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47B4D8-0EB2-4F87-89DB-4965416C8B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9771" y="6079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Exercise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B7218-AAE1-4185-944C-C39D0E75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11" y="319458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4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82285-C064-4FE4-9552-ABF8613D1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70" y="855533"/>
            <a:ext cx="6720660" cy="41626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B05067-74E3-4762-84F8-0FB964652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779" y="155643"/>
            <a:ext cx="3373175" cy="59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12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1A70-BA76-463E-9BB5-A976FFB05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98589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Cronbach Alpha for internal validity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2093E-962E-4DA7-A831-B1BDB7D26B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08354" y="2332714"/>
            <a:ext cx="6124575" cy="3706812"/>
          </a:xfrm>
        </p:spPr>
      </p:pic>
    </p:spTree>
    <p:extLst>
      <p:ext uri="{BB962C8B-B14F-4D97-AF65-F5344CB8AC3E}">
        <p14:creationId xmlns:p14="http://schemas.microsoft.com/office/powerpoint/2010/main" val="111861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8C01-D14E-40B0-88E4-5F88E5EA49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888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BE2566"/>
                </a:solidFill>
                <a:cs typeface="Calibri" panose="020F0502020204030204" pitchFamily="34" charset="0"/>
              </a:rPr>
              <a:t>By looking at a randomly generated sample based on qualification level, and walking through the process of estimating reliability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F86BC1-9C21-47B1-B892-70E55945AEE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78956" y="2332714"/>
            <a:ext cx="3648629" cy="3688708"/>
          </a:xfrm>
        </p:spPr>
      </p:pic>
    </p:spTree>
    <p:extLst>
      <p:ext uri="{BB962C8B-B14F-4D97-AF65-F5344CB8AC3E}">
        <p14:creationId xmlns:p14="http://schemas.microsoft.com/office/powerpoint/2010/main" val="428308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EBEB-24FB-41DA-8F95-D8808BECC7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2467" y="-7153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Word, Document Embeddings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E8EEF-9DD1-4A36-9E17-2380EB915B2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102467" y="1254024"/>
            <a:ext cx="10768518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Stolzl Book" panose="00000500000000000000" charset="-18"/>
              </a:rPr>
              <a:t>Word embeddings are an improvement on the use of td-</a:t>
            </a:r>
            <a:r>
              <a:rPr lang="en-GB" sz="2400" dirty="0" err="1">
                <a:latin typeface="Stolzl Book" panose="00000500000000000000" charset="-18"/>
              </a:rPr>
              <a:t>idf</a:t>
            </a:r>
            <a:r>
              <a:rPr lang="en-GB" sz="2400" dirty="0">
                <a:latin typeface="Stolzl Book" panose="00000500000000000000" charset="-18"/>
              </a:rPr>
              <a:t> in many situations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Stolzl Book" panose="00000500000000000000" charset="-18"/>
              </a:rPr>
              <a:t>Unlike Bag of Words the weightings take into account the context of the words as well.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Stolzl Book" panose="00000500000000000000" charset="-18"/>
              </a:rPr>
              <a:t>The process involves Shallow Neural Networks which is outside the scope of the course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Stolzl Book" panose="00000500000000000000" charset="-18"/>
              </a:rPr>
              <a:t>Next we will show you an example use of word embeddings where we look at how the description of R packages are related to the </a:t>
            </a:r>
            <a:r>
              <a:rPr lang="en-GB" sz="2400" dirty="0" err="1">
                <a:latin typeface="Stolzl Book" panose="00000500000000000000" charset="-18"/>
              </a:rPr>
              <a:t>TidyText</a:t>
            </a:r>
            <a:r>
              <a:rPr lang="en-GB" sz="2400" dirty="0">
                <a:latin typeface="Stolzl Book" panose="00000500000000000000" charset="-18"/>
              </a:rPr>
              <a:t> and </a:t>
            </a:r>
            <a:r>
              <a:rPr lang="en-GB" sz="2400" dirty="0" err="1">
                <a:latin typeface="Stolzl Book" panose="00000500000000000000" charset="-18"/>
              </a:rPr>
              <a:t>Quanteda</a:t>
            </a:r>
            <a:r>
              <a:rPr lang="en-GB" sz="2400" dirty="0">
                <a:latin typeface="Stolzl Book" panose="00000500000000000000" charset="-18"/>
              </a:rPr>
              <a:t> packages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Stolzl Book" panose="00000500000000000000" charset="-18"/>
              </a:rPr>
              <a:t>Motivation: At the time of writing there are about 17000 R packages. It is therefore difficult to keep track.</a:t>
            </a:r>
          </a:p>
        </p:txBody>
      </p:sp>
    </p:spTree>
    <p:extLst>
      <p:ext uri="{BB962C8B-B14F-4D97-AF65-F5344CB8AC3E}">
        <p14:creationId xmlns:p14="http://schemas.microsoft.com/office/powerpoint/2010/main" val="34143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EBEB-24FB-41DA-8F95-D8808BECC7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0043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Word, Document Embeddings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E8EEF-9DD1-4A36-9E17-2380EB915B2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70044" y="1318437"/>
            <a:ext cx="974711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Stolzl Book" panose="00000500000000000000" charset="-18"/>
              </a:rPr>
              <a:t>Next we will show you an example use of word embeddings where we look at how the description of R packages are related to the </a:t>
            </a:r>
            <a:r>
              <a:rPr lang="en-GB" sz="2400" dirty="0" err="1">
                <a:latin typeface="Stolzl Book" panose="00000500000000000000" charset="-18"/>
              </a:rPr>
              <a:t>TidyText</a:t>
            </a:r>
            <a:r>
              <a:rPr lang="en-GB" sz="2400" dirty="0">
                <a:latin typeface="Stolzl Book" panose="00000500000000000000" charset="-18"/>
              </a:rPr>
              <a:t> and </a:t>
            </a:r>
            <a:r>
              <a:rPr lang="en-GB" sz="2400" dirty="0" err="1">
                <a:latin typeface="Stolzl Book" panose="00000500000000000000" charset="-18"/>
              </a:rPr>
              <a:t>Quanteda</a:t>
            </a:r>
            <a:r>
              <a:rPr lang="en-GB" sz="2400" dirty="0">
                <a:latin typeface="Stolzl Book" panose="00000500000000000000" charset="-18"/>
              </a:rPr>
              <a:t> packages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Stolzl Book" panose="00000500000000000000" charset="-18"/>
              </a:rPr>
              <a:t>Motivation (1):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VOLUME</a:t>
            </a:r>
            <a:r>
              <a:rPr lang="en-GB" sz="2400" dirty="0">
                <a:latin typeface="Stolzl Book" panose="00000500000000000000" charset="-18"/>
              </a:rPr>
              <a:t>: At the time of writing there are about 17000 R packages.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Stolzl Book" panose="00000500000000000000" charset="-18"/>
              </a:rPr>
              <a:t>Motivation (2):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VELOCITY</a:t>
            </a:r>
            <a:r>
              <a:rPr lang="en-GB" sz="2400" dirty="0">
                <a:latin typeface="Stolzl Book" panose="00000500000000000000" charset="-18"/>
              </a:rPr>
              <a:t>: There is active community creating many specialised packages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Stolzl Book" panose="00000500000000000000" charset="-18"/>
              </a:rPr>
              <a:t> Motivation (3): 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FOCUS</a:t>
            </a:r>
            <a:r>
              <a:rPr lang="en-GB" sz="2400" dirty="0">
                <a:latin typeface="Stolzl Book" panose="00000500000000000000" charset="-18"/>
              </a:rPr>
              <a:t>: The graphs help a developer keep up with which interesting new packages are relevant.</a:t>
            </a:r>
          </a:p>
        </p:txBody>
      </p:sp>
    </p:spTree>
    <p:extLst>
      <p:ext uri="{BB962C8B-B14F-4D97-AF65-F5344CB8AC3E}">
        <p14:creationId xmlns:p14="http://schemas.microsoft.com/office/powerpoint/2010/main" val="3559610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530C2-F86A-46C0-B8BE-507DF6E5C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51" y="672831"/>
            <a:ext cx="9890057" cy="5512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D397EA-5B3D-4194-908A-29E205F23296}"/>
              </a:ext>
            </a:extLst>
          </p:cNvPr>
          <p:cNvSpPr txBox="1"/>
          <p:nvPr/>
        </p:nvSpPr>
        <p:spPr>
          <a:xfrm>
            <a:off x="4876439" y="48816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https://www.bnosac.be/index.php/blog/103-doc2vec-in-R</a:t>
            </a:r>
          </a:p>
        </p:txBody>
      </p:sp>
    </p:spTree>
    <p:extLst>
      <p:ext uri="{BB962C8B-B14F-4D97-AF65-F5344CB8AC3E}">
        <p14:creationId xmlns:p14="http://schemas.microsoft.com/office/powerpoint/2010/main" val="3087859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0666B-3ECE-4DD0-8FA7-B502222A9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97" y="756413"/>
            <a:ext cx="10783805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97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B011-8ACC-4F49-9DED-FE0B668B3F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9414" y="4626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33330-7F63-4E64-A569-C8995774C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3857" y="17976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Stolzl Book" panose="00000500000000000000" charset="-18"/>
              </a:rPr>
              <a:t>For the package names associated with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tidytext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quanteda</a:t>
            </a:r>
            <a:r>
              <a:rPr lang="en-GB" sz="2400" dirty="0">
                <a:latin typeface="Stolzl Book" panose="00000500000000000000" charset="-18"/>
              </a:rPr>
              <a:t> and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TM</a:t>
            </a:r>
            <a:r>
              <a:rPr lang="en-GB" sz="2400" dirty="0">
                <a:latin typeface="Stolzl Book" panose="00000500000000000000" charset="-18"/>
              </a:rPr>
              <a:t>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tolzl Book" panose="00000500000000000000" charset="-18"/>
              </a:rPr>
              <a:t>Read the descriptions of the packages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tolzl Book" panose="00000500000000000000" charset="-18"/>
              </a:rPr>
              <a:t>Note if the package is relevant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tolzl Book" panose="00000500000000000000" charset="-18"/>
              </a:rPr>
              <a:t>If the package is relevant see if you can find a recipe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Stolzl Book" panose="00000500000000000000" charset="-18"/>
              </a:rPr>
              <a:t>Which dictionaries exist and available for use? Hint, start with the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stopwords</a:t>
            </a:r>
            <a:r>
              <a:rPr lang="en-GB" sz="2400" dirty="0">
                <a:latin typeface="Stolzl Book" panose="00000500000000000000" charset="-18"/>
              </a:rPr>
              <a:t> and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qdapdictionaries</a:t>
            </a:r>
            <a:r>
              <a:rPr lang="en-GB" sz="2400" dirty="0">
                <a:latin typeface="Stolzl Book" panose="00000500000000000000" charset="-18"/>
              </a:rPr>
              <a:t> packages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Stolzl Book" panose="00000500000000000000" charset="-18"/>
              </a:rPr>
              <a:t>Optional: Can you find and run the code mentioned in the link in the slides and see if there are any new packages associated with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tidytext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Stolzl Book" panose="00000500000000000000" charset="-18"/>
            </a:endParaRP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71F3995-70A6-46E0-A898-07316B99B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3690"/>
            <a:ext cx="2222050" cy="13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75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9EB7-78D6-42D0-9620-466D9F1033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0663" y="75423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There are other R packages that are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9FAB9-9495-4442-809B-B7C0B2865F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0042" y="2370374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The TM package has a large ecosphere.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There are functions that help convert data types so that the main packages can work well together.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It is a little bit of a puzzle sometimes to orchestrate the packages.</a:t>
            </a:r>
          </a:p>
        </p:txBody>
      </p:sp>
    </p:spTree>
    <p:extLst>
      <p:ext uri="{BB962C8B-B14F-4D97-AF65-F5344CB8AC3E}">
        <p14:creationId xmlns:p14="http://schemas.microsoft.com/office/powerpoint/2010/main" val="561223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65B3-3F31-49F7-A2D7-97060A0B3D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0860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TM 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4EBF-0276-4B38-86BA-B95E2DAD85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0860" y="1518966"/>
            <a:ext cx="1071826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i="1" dirty="0" err="1">
                <a:latin typeface="Stolzl Book" panose="00000500000000000000" charset="-18"/>
              </a:rPr>
              <a:t>cleanCorpus</a:t>
            </a:r>
            <a:r>
              <a:rPr lang="en-GB" b="1" i="1" dirty="0">
                <a:latin typeface="Stolzl Book" panose="00000500000000000000" charset="-18"/>
              </a:rPr>
              <a:t> &lt;- function(corpus) {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i="1" dirty="0">
                <a:latin typeface="Stolzl Book" panose="00000500000000000000" charset="-18"/>
              </a:rPr>
              <a:t>  	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corpus.temp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 &lt;-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tm_map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(corpus,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removePunctuation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  	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corpus.temp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 &lt;-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tm_map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(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corpus.temp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,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stripWhitespace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  	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corpus.temp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 &lt;-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tm_map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(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corpus.temp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,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tolower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  	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corpus.temp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 &lt;-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tm_map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(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corpus.temp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,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removeWords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, 	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stopwords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("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english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"))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  	return(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corpus.temp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i="1" dirty="0">
                <a:latin typeface="Stolzl Book" panose="00000500000000000000" charset="-1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1623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flowchart of a typical text analysis that combines tidytext with other tools and data formats, particularly the tm or quanteda packages. This chapter shows how to convert back and forth between document-term matrices and tidy data frames, as well as converting from a Corpus object to a text data frame.">
            <a:extLst>
              <a:ext uri="{FF2B5EF4-FFF2-40B4-BE49-F238E27FC236}">
                <a16:creationId xmlns:a16="http://schemas.microsoft.com/office/drawing/2014/main" id="{803D7C10-8764-40F1-B1F6-CE3B35719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83" y="1529316"/>
            <a:ext cx="7476139" cy="444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3D66B-C00F-4319-A4C4-7303FBA98B6E}"/>
              </a:ext>
            </a:extLst>
          </p:cNvPr>
          <p:cNvSpPr txBox="1"/>
          <p:nvPr/>
        </p:nvSpPr>
        <p:spPr>
          <a:xfrm>
            <a:off x="7360526" y="6153072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https://www.tidytextmining.com/dtm.html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4E9C3-8BCD-4B67-B8D5-F5D27AC42F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2753" y="2625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Working with other packages</a:t>
            </a:r>
          </a:p>
        </p:txBody>
      </p:sp>
    </p:spTree>
    <p:extLst>
      <p:ext uri="{BB962C8B-B14F-4D97-AF65-F5344CB8AC3E}">
        <p14:creationId xmlns:p14="http://schemas.microsoft.com/office/powerpoint/2010/main" val="4183982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B011-8ACC-4F49-9DED-FE0B668B3F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9770" y="6616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Reading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33330-7F63-4E64-A569-C8995774C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6774" y="1854808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The links in the Gender section usefulness varies.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This is typical of a search through the Internet.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Briefly review the links in the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gender</a:t>
            </a:r>
            <a:r>
              <a:rPr lang="en-GB" dirty="0">
                <a:latin typeface="Stolzl Book" panose="00000500000000000000" charset="-18"/>
              </a:rPr>
              <a:t> section: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Are there any actionable coding recipes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What are the data sources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Do any of the references mention theory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What is missing?</a:t>
            </a: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</p:txBody>
      </p:sp>
      <p:pic>
        <p:nvPicPr>
          <p:cNvPr id="5" name="Picture 2" descr="Book, Read, Reading, Literature, Open Book, Open">
            <a:extLst>
              <a:ext uri="{FF2B5EF4-FFF2-40B4-BE49-F238E27FC236}">
                <a16:creationId xmlns:a16="http://schemas.microsoft.com/office/drawing/2014/main" id="{6EF61627-1D80-43B1-BB67-D35AA2A4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632" y="271657"/>
            <a:ext cx="2838061" cy="14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59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9609-580E-40A2-A949-286343FE2C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0574" y="6340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Review Code 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F9DB0-F4D6-48F8-A04D-77E13F9CA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37" y="1495975"/>
            <a:ext cx="7166309" cy="44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2346-67A1-48D0-91B5-F91BB515EE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0043" y="705594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Packages used in the </a:t>
            </a:r>
            <a:r>
              <a:rPr lang="en-GB" b="1" dirty="0" err="1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Interanker</a:t>
            </a:r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251D-FBCA-482F-BEA2-8FDD2FB0EE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3310" y="2219358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latin typeface="Stolzl Book" panose="00000500000000000000" charset="-18"/>
              </a:rPr>
              <a:t>Base R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Sample: For almost random sampling of your data set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Plot: Base R plotting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kappa2and </a:t>
            </a:r>
            <a:r>
              <a:rPr lang="en-GB" dirty="0" err="1">
                <a:latin typeface="Stolzl Book" panose="00000500000000000000" charset="-18"/>
              </a:rPr>
              <a:t>kappam.fleiss</a:t>
            </a:r>
            <a:r>
              <a:rPr lang="en-GB" dirty="0">
                <a:latin typeface="Stolzl Book" panose="00000500000000000000" charset="-18"/>
              </a:rPr>
              <a:t> commands to calculate reliability between 2 Rankers and pair wise </a:t>
            </a:r>
            <a:r>
              <a:rPr lang="en-GB" dirty="0" err="1">
                <a:latin typeface="Stolzl Book" panose="00000500000000000000" charset="-18"/>
              </a:rPr>
              <a:t>comparision</a:t>
            </a:r>
            <a:r>
              <a:rPr lang="en-GB" dirty="0">
                <a:latin typeface="Stolzl Book" panose="00000500000000000000" charset="-18"/>
              </a:rPr>
              <a:t> between &gt; 2 experts</a:t>
            </a:r>
          </a:p>
          <a:p>
            <a:endParaRPr lang="en-GB" dirty="0">
              <a:latin typeface="Stolzl Book" panose="00000500000000000000" charset="-18"/>
            </a:endParaRPr>
          </a:p>
          <a:p>
            <a:endParaRPr lang="en-GB" dirty="0">
              <a:latin typeface="Stolzl Book" panose="00000500000000000000" charset="-18"/>
            </a:endParaRP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80660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8A2E-EAA2-4E42-A962-C42710C39E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0587" y="5716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Mentality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39AC4-ACB0-477C-AE14-9AAAFDF843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0587" y="1603140"/>
            <a:ext cx="10515600" cy="4351338"/>
          </a:xfrm>
        </p:spPr>
        <p:txBody>
          <a:bodyPr>
            <a:normAutofit fontScale="62500" lnSpcReduction="20000"/>
          </a:bodyPr>
          <a:lstStyle/>
          <a:p>
            <a:endParaRPr lang="en-GB" b="1" dirty="0">
              <a:solidFill>
                <a:schemeClr val="accent1">
                  <a:lumMod val="75000"/>
                </a:schemeClr>
              </a:solidFill>
              <a:latin typeface="Stolzl Book" panose="00000500000000000000" charset="-18"/>
            </a:endParaRP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Stolzl Book" panose="00000500000000000000" charset="-18"/>
              </a:rPr>
              <a:t>Be kind to yourself. </a:t>
            </a:r>
            <a:r>
              <a:rPr lang="en-GB" dirty="0">
                <a:latin typeface="Stolzl Book" panose="00000500000000000000" charset="-18"/>
              </a:rPr>
              <a:t>You do not need to understand every detail.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Stolzl Book" panose="00000500000000000000" charset="-18"/>
              </a:rPr>
              <a:t>Be patient.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Stolzl Book" panose="00000500000000000000" charset="-18"/>
              </a:rPr>
              <a:t>Learning does cost energy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Stolzl Book" panose="00000500000000000000" charset="-18"/>
              </a:rPr>
              <a:t>Read small chunks of code at a time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Stolzl Book" panose="00000500000000000000" charset="-18"/>
              </a:rPr>
              <a:t>Keep practicing reading code. Make notes on each function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Stolzl Book" panose="00000500000000000000" charset="-18"/>
              </a:rPr>
              <a:t>Small recipes can do a lot, so try and find those recipes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Stolzl Book" panose="00000500000000000000" charset="-18"/>
              </a:rPr>
              <a:t>The internet is your friend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Stolzl Book" panose="00000500000000000000" charset="-18"/>
              </a:rPr>
              <a:t>If you want to learn R for the first time then try the following: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Stolzl Book" panose="00000500000000000000" charset="-18"/>
                <a:hlinkClick r:id="rId2"/>
              </a:rPr>
              <a:t>https://rafalab.github.io/dsbook/r-basics.html</a:t>
            </a:r>
            <a:endParaRPr lang="en-GB" dirty="0">
              <a:latin typeface="Stolzl Book" panose="00000500000000000000" charset="-18"/>
            </a:endParaRPr>
          </a:p>
          <a:p>
            <a:pPr lvl="1">
              <a:lnSpc>
                <a:spcPct val="120000"/>
              </a:lnSpc>
            </a:pPr>
            <a:r>
              <a:rPr lang="en-GB" dirty="0">
                <a:latin typeface="Stolzl Book" panose="00000500000000000000" charset="-18"/>
                <a:hlinkClick r:id="rId3"/>
              </a:rPr>
              <a:t>https://bookdown.org/dli/rguide/</a:t>
            </a:r>
            <a:endParaRPr lang="en-GB" dirty="0">
              <a:latin typeface="Stolzl Book" panose="00000500000000000000" charset="-18"/>
            </a:endParaRPr>
          </a:p>
          <a:p>
            <a:endParaRPr lang="en-GB" dirty="0">
              <a:latin typeface="Stolzl Book" panose="00000500000000000000" charset="-18"/>
            </a:endParaRPr>
          </a:p>
        </p:txBody>
      </p:sp>
      <p:pic>
        <p:nvPicPr>
          <p:cNvPr id="1026" name="Picture 2" descr="Meditation Free Stock Photo - Public Domain Pictures">
            <a:extLst>
              <a:ext uri="{FF2B5EF4-FFF2-40B4-BE49-F238E27FC236}">
                <a16:creationId xmlns:a16="http://schemas.microsoft.com/office/drawing/2014/main" id="{43E1C973-AECA-4AD9-A567-9E3E165A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062" y="277577"/>
            <a:ext cx="1616605" cy="161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7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82DE-6367-4C40-A4F5-51AB86F448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1949" y="83022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 code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6BFFA-5170-48B5-BE40-D1A87937FD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1949" y="1621344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tolzl Book" panose="00000500000000000000" charset="-18"/>
              </a:rPr>
              <a:t>Inter Ranker Reliability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tolzl Book" panose="00000500000000000000" charset="-18"/>
              </a:rPr>
              <a:t>Finish off the coding and visualization conversation via the last coding book</a:t>
            </a: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Stolzl Book" panose="0000050000000000000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28865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B011-8ACC-4F49-9DED-FE0B668B3F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8409" y="5716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33330-7F63-4E64-A569-C8995774C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0860" y="138272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Review the output from the notebook .nb.html file and write in your notes the following.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latin typeface="Stolzl Book" panose="00000500000000000000" charset="-18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Stolzl Book" panose="00000500000000000000" charset="-18"/>
              </a:rPr>
              <a:t>List the packages used and describe their purpose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Stolzl Book" panose="00000500000000000000" charset="-18"/>
              </a:rPr>
              <a:t>List the new functions used and what they do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Stolzl Book" panose="00000500000000000000" charset="-18"/>
              </a:rPr>
              <a:t>Describe any short recipes in your own words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Stolzl Book" panose="00000500000000000000" charset="-18"/>
              </a:rPr>
              <a:t>Search the internet for at least two links for similar examples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71F3995-70A6-46E0-A898-07316B99B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88" y="365125"/>
            <a:ext cx="2296728" cy="139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8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B6790-46E3-4445-96D3-BDD9FAFE06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8052" y="2214732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Visit Google Scholar and search using a filter for papers since 2020 that are related to </a:t>
            </a:r>
            <a:r>
              <a:rPr lang="en-GB" b="1" dirty="0">
                <a:solidFill>
                  <a:srgbClr val="BE2566"/>
                </a:solidFill>
                <a:latin typeface="Stolzl Book" panose="00000500000000000000" charset="-18"/>
              </a:rPr>
              <a:t>text mining &amp;</a:t>
            </a:r>
            <a:r>
              <a:rPr lang="en-GB" dirty="0">
                <a:solidFill>
                  <a:srgbClr val="BE2566"/>
                </a:solidFill>
                <a:latin typeface="Stolzl Book" panose="00000500000000000000" charset="-18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Burning Glass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Gender barrier (or the theme that you are interested)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tolzl Book" panose="00000500000000000000" charset="-18"/>
              </a:rPr>
              <a:t>Read the 5 most interesting abstracts.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053D7A-B216-459A-A423-2AD4313CB3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8052" y="4489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Exercise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BB8C6-08F8-4CDB-A93D-59A79388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780" y="461777"/>
            <a:ext cx="2505873" cy="152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99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6E05C77-8396-42BD-A5BD-2E8DF4821EC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15" y="1824678"/>
            <a:ext cx="6322979" cy="39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59BEE91-6AD9-4A1E-AADD-C613FE7B3A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315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Exercise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BB79A2F-FB59-4ED2-817E-FB69A8BC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43" y="499115"/>
            <a:ext cx="2473759" cy="150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10072-A118-4909-A8CF-E23793D7E994}"/>
              </a:ext>
            </a:extLst>
          </p:cNvPr>
          <p:cNvSpPr txBox="1"/>
          <p:nvPr/>
        </p:nvSpPr>
        <p:spPr>
          <a:xfrm>
            <a:off x="7619284" y="2311144"/>
            <a:ext cx="4083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</a:rPr>
              <a:t>Review the words.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</a:rPr>
              <a:t>Which themes are actionable?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</a:rPr>
              <a:t>Which words are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</a:rPr>
              <a:t>stop_words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</a:rPr>
              <a:t>In the corpus using the code books and the tools, especially KWIC create dictionaries for words associated with the themes you have found or are interested.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ld" panose="0000080000000000000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961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B19C-0646-40E8-9FE3-68C7AEECED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7447" y="1026268"/>
            <a:ext cx="11448555" cy="48054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>
                <a:latin typeface="Stolzl Book" panose="00000500000000000000" charset="-18"/>
              </a:rPr>
              <a:t>file.jobs &lt;- "../../DATA/MonsterBoard-2013-n=20000.Rdata"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>
                <a:latin typeface="Stolzl Book" panose="00000500000000000000" charset="-18"/>
              </a:rPr>
              <a:t>load(file.jobs)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200" dirty="0">
              <a:latin typeface="Stolzl Book" panose="00000500000000000000" charset="-1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b="1" dirty="0">
                <a:solidFill>
                  <a:srgbClr val="0070C0"/>
                </a:solidFill>
                <a:latin typeface="Stolzl Book" panose="00000500000000000000" charset="-18"/>
              </a:rPr>
              <a:t>word &lt;- c("young","age","race","disability","sexual","discriminate","ethnicity","families", "</a:t>
            </a:r>
            <a:r>
              <a:rPr lang="en-GB" sz="1200" b="1" dirty="0" err="1">
                <a:solidFill>
                  <a:srgbClr val="0070C0"/>
                </a:solidFill>
                <a:latin typeface="Stolzl Book" panose="00000500000000000000" charset="-18"/>
              </a:rPr>
              <a:t>family","faith","abroad","barrier","creed","carer","home</a:t>
            </a:r>
            <a:r>
              <a:rPr lang="en-GB" sz="1200" b="1" dirty="0">
                <a:solidFill>
                  <a:srgbClr val="0070C0"/>
                </a:solidFill>
                <a:latin typeface="Stolzl Book" panose="00000500000000000000" charset="-18"/>
              </a:rPr>
              <a:t>", "</a:t>
            </a:r>
            <a:r>
              <a:rPr lang="en-GB" sz="1200" b="1" dirty="0" err="1">
                <a:solidFill>
                  <a:srgbClr val="0070C0"/>
                </a:solidFill>
                <a:latin typeface="Stolzl Book" panose="00000500000000000000" charset="-18"/>
              </a:rPr>
              <a:t>marital","she</a:t>
            </a:r>
            <a:r>
              <a:rPr lang="en-GB" sz="1200" b="1" dirty="0">
                <a:solidFill>
                  <a:srgbClr val="0070C0"/>
                </a:solidFill>
                <a:latin typeface="Stolzl Book" panose="00000500000000000000" charset="-18"/>
              </a:rPr>
              <a:t>", "female","her","mother","minority","hate","care","supportive","nurture","carer","local","helpful","social","parent","flexible","friendly")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 err="1">
                <a:latin typeface="Stolzl Book" panose="00000500000000000000" charset="-18"/>
              </a:rPr>
              <a:t>custom.dic</a:t>
            </a:r>
            <a:r>
              <a:rPr lang="en-GB" sz="1200" dirty="0">
                <a:latin typeface="Stolzl Book" panose="00000500000000000000" charset="-18"/>
              </a:rPr>
              <a:t> &lt;-</a:t>
            </a:r>
            <a:r>
              <a:rPr lang="en-GB" sz="1200" dirty="0" err="1">
                <a:latin typeface="Stolzl Book" panose="00000500000000000000" charset="-18"/>
              </a:rPr>
              <a:t>data.frame</a:t>
            </a:r>
            <a:r>
              <a:rPr lang="en-GB" sz="1200" dirty="0">
                <a:latin typeface="Stolzl Book" panose="00000500000000000000" charset="-18"/>
              </a:rPr>
              <a:t>(word=word)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200" dirty="0">
              <a:latin typeface="Stolzl Book" panose="00000500000000000000" charset="-1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200" dirty="0">
              <a:latin typeface="Stolzl Book" panose="00000500000000000000" charset="-1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 err="1">
                <a:latin typeface="Stolzl Book" panose="00000500000000000000" charset="-18"/>
              </a:rPr>
              <a:t>my.job</a:t>
            </a:r>
            <a:r>
              <a:rPr lang="en-GB" sz="1200" dirty="0">
                <a:latin typeface="Stolzl Book" panose="00000500000000000000" charset="-18"/>
              </a:rPr>
              <a:t> &lt;- </a:t>
            </a:r>
            <a:r>
              <a:rPr lang="en-GB" sz="1200" dirty="0" err="1">
                <a:latin typeface="Stolzl Book" panose="00000500000000000000" charset="-18"/>
              </a:rPr>
              <a:t>tibble</a:t>
            </a:r>
            <a:r>
              <a:rPr lang="en-GB" sz="1200" dirty="0">
                <a:latin typeface="Stolzl Book" panose="00000500000000000000" charset="-18"/>
              </a:rPr>
              <a:t>(Row = </a:t>
            </a:r>
            <a:r>
              <a:rPr lang="en-GB" sz="1200" dirty="0" err="1">
                <a:latin typeface="Stolzl Book" panose="00000500000000000000" charset="-18"/>
              </a:rPr>
              <a:t>seq_along</a:t>
            </a:r>
            <a:r>
              <a:rPr lang="en-GB" sz="1200" dirty="0">
                <a:latin typeface="Stolzl Book" panose="00000500000000000000" charset="-18"/>
              </a:rPr>
              <a:t>(</a:t>
            </a:r>
            <a:r>
              <a:rPr lang="en-GB" sz="1200" dirty="0" err="1">
                <a:latin typeface="Stolzl Book" panose="00000500000000000000" charset="-18"/>
              </a:rPr>
              <a:t>sample$JobBody</a:t>
            </a:r>
            <a:r>
              <a:rPr lang="en-GB" sz="1200" dirty="0">
                <a:latin typeface="Stolzl Book" panose="00000500000000000000" charset="-18"/>
              </a:rPr>
              <a:t>) , text = </a:t>
            </a:r>
            <a:r>
              <a:rPr lang="en-GB" sz="1200" dirty="0" err="1">
                <a:latin typeface="Stolzl Book" panose="00000500000000000000" charset="-18"/>
              </a:rPr>
              <a:t>sample$JobBody</a:t>
            </a:r>
            <a:r>
              <a:rPr lang="en-GB" sz="1200" dirty="0">
                <a:latin typeface="Stolzl Book" panose="00000500000000000000" charset="-18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>
                <a:latin typeface="Stolzl Book" panose="00000500000000000000" charset="-18"/>
              </a:rPr>
              <a:t>data("</a:t>
            </a:r>
            <a:r>
              <a:rPr lang="en-GB" sz="1200" dirty="0" err="1">
                <a:latin typeface="Stolzl Book" panose="00000500000000000000" charset="-18"/>
              </a:rPr>
              <a:t>stop_words</a:t>
            </a:r>
            <a:r>
              <a:rPr lang="en-GB" sz="1200" dirty="0">
                <a:latin typeface="Stolzl Book" panose="00000500000000000000" charset="-18"/>
              </a:rPr>
              <a:t>")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 err="1">
                <a:latin typeface="Stolzl Book" panose="00000500000000000000" charset="-18"/>
              </a:rPr>
              <a:t>stop_words</a:t>
            </a:r>
            <a:r>
              <a:rPr lang="en-GB" sz="1200" dirty="0">
                <a:latin typeface="Stolzl Book" panose="00000500000000000000" charset="-18"/>
              </a:rPr>
              <a:t> &lt;- </a:t>
            </a:r>
            <a:r>
              <a:rPr lang="en-GB" sz="1200" dirty="0" err="1">
                <a:latin typeface="Stolzl Book" panose="00000500000000000000" charset="-18"/>
              </a:rPr>
              <a:t>rbind</a:t>
            </a:r>
            <a:r>
              <a:rPr lang="en-GB" sz="1200" dirty="0">
                <a:latin typeface="Stolzl Book" panose="00000500000000000000" charset="-18"/>
              </a:rPr>
              <a:t>(</a:t>
            </a:r>
            <a:r>
              <a:rPr lang="en-GB" sz="1200" dirty="0" err="1">
                <a:latin typeface="Stolzl Book" panose="00000500000000000000" charset="-18"/>
              </a:rPr>
              <a:t>stop_words,c</a:t>
            </a:r>
            <a:r>
              <a:rPr lang="en-GB" sz="1200" dirty="0">
                <a:latin typeface="Stolzl Book" panose="00000500000000000000" charset="-18"/>
              </a:rPr>
              <a:t>("</a:t>
            </a:r>
            <a:r>
              <a:rPr lang="en-GB" sz="1200" dirty="0" err="1">
                <a:latin typeface="Stolzl Book" panose="00000500000000000000" charset="-18"/>
              </a:rPr>
              <a:t>nbsp</a:t>
            </a:r>
            <a:r>
              <a:rPr lang="en-GB" sz="1200" dirty="0">
                <a:latin typeface="Stolzl Book" panose="00000500000000000000" charset="-18"/>
              </a:rPr>
              <a:t>","Custom"))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 err="1">
                <a:latin typeface="Stolzl Book" panose="00000500000000000000" charset="-18"/>
              </a:rPr>
              <a:t>stop_words</a:t>
            </a:r>
            <a:r>
              <a:rPr lang="en-GB" sz="1200" dirty="0">
                <a:latin typeface="Stolzl Book" panose="00000500000000000000" charset="-18"/>
              </a:rPr>
              <a:t> &lt;- </a:t>
            </a:r>
            <a:r>
              <a:rPr lang="en-GB" sz="1200" dirty="0" err="1">
                <a:latin typeface="Stolzl Book" panose="00000500000000000000" charset="-18"/>
              </a:rPr>
              <a:t>rbind</a:t>
            </a:r>
            <a:r>
              <a:rPr lang="en-GB" sz="1200" dirty="0">
                <a:latin typeface="Stolzl Book" panose="00000500000000000000" charset="-18"/>
              </a:rPr>
              <a:t>(</a:t>
            </a:r>
            <a:r>
              <a:rPr lang="en-GB" sz="1200" dirty="0" err="1">
                <a:latin typeface="Stolzl Book" panose="00000500000000000000" charset="-18"/>
              </a:rPr>
              <a:t>stop_words,c</a:t>
            </a:r>
            <a:r>
              <a:rPr lang="en-GB" sz="1200" dirty="0">
                <a:latin typeface="Stolzl Book" panose="00000500000000000000" charset="-18"/>
              </a:rPr>
              <a:t>("&amp;</a:t>
            </a:r>
            <a:r>
              <a:rPr lang="en-GB" sz="1200" dirty="0" err="1">
                <a:latin typeface="Stolzl Book" panose="00000500000000000000" charset="-18"/>
              </a:rPr>
              <a:t>nbsp</a:t>
            </a:r>
            <a:r>
              <a:rPr lang="en-GB" sz="1200" dirty="0">
                <a:latin typeface="Stolzl Book" panose="00000500000000000000" charset="-18"/>
              </a:rPr>
              <a:t>","Custom"))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 err="1">
                <a:latin typeface="Stolzl Book" panose="00000500000000000000" charset="-18"/>
              </a:rPr>
              <a:t>my.words</a:t>
            </a:r>
            <a:r>
              <a:rPr lang="en-GB" sz="1200" dirty="0">
                <a:latin typeface="Stolzl Book" panose="00000500000000000000" charset="-18"/>
              </a:rPr>
              <a:t> &lt;- </a:t>
            </a:r>
            <a:r>
              <a:rPr lang="en-GB" sz="1200" dirty="0" err="1">
                <a:latin typeface="Stolzl Book" panose="00000500000000000000" charset="-18"/>
              </a:rPr>
              <a:t>my.job</a:t>
            </a:r>
            <a:r>
              <a:rPr lang="en-GB" sz="1200" dirty="0">
                <a:latin typeface="Stolzl Book" panose="00000500000000000000" charset="-18"/>
              </a:rPr>
              <a:t> %&gt;%  </a:t>
            </a:r>
            <a:r>
              <a:rPr lang="en-GB" sz="1200" dirty="0" err="1">
                <a:latin typeface="Stolzl Book" panose="00000500000000000000" charset="-18"/>
              </a:rPr>
              <a:t>unnest_tokens</a:t>
            </a:r>
            <a:r>
              <a:rPr lang="en-GB" sz="1200" dirty="0">
                <a:latin typeface="Stolzl Book" panose="00000500000000000000" charset="-18"/>
              </a:rPr>
              <a:t>(word, text) %&gt;%  </a:t>
            </a:r>
            <a:r>
              <a:rPr lang="en-GB" sz="1200" dirty="0" err="1">
                <a:latin typeface="Stolzl Book" panose="00000500000000000000" charset="-18"/>
              </a:rPr>
              <a:t>anti_join</a:t>
            </a:r>
            <a:r>
              <a:rPr lang="en-GB" sz="1200" dirty="0">
                <a:latin typeface="Stolzl Book" panose="00000500000000000000" charset="-18"/>
              </a:rPr>
              <a:t>(</a:t>
            </a:r>
            <a:r>
              <a:rPr lang="en-GB" sz="1200" dirty="0" err="1">
                <a:latin typeface="Stolzl Book" panose="00000500000000000000" charset="-18"/>
              </a:rPr>
              <a:t>stop_words</a:t>
            </a:r>
            <a:r>
              <a:rPr lang="en-GB" sz="1200" dirty="0">
                <a:latin typeface="Stolzl Book" panose="00000500000000000000" charset="-18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 err="1">
                <a:latin typeface="Stolzl Book" panose="00000500000000000000" charset="-18"/>
              </a:rPr>
              <a:t>my.words$EDU</a:t>
            </a:r>
            <a:r>
              <a:rPr lang="en-GB" sz="1200" dirty="0">
                <a:latin typeface="Stolzl Book" panose="00000500000000000000" charset="-18"/>
              </a:rPr>
              <a:t> &lt;- </a:t>
            </a:r>
            <a:r>
              <a:rPr lang="en-GB" sz="1200" dirty="0" err="1">
                <a:latin typeface="Stolzl Book" panose="00000500000000000000" charset="-18"/>
              </a:rPr>
              <a:t>sample$EducationLevelID</a:t>
            </a:r>
            <a:r>
              <a:rPr lang="en-GB" sz="1200" dirty="0">
                <a:latin typeface="Stolzl Book" panose="00000500000000000000" charset="-18"/>
              </a:rPr>
              <a:t>[</a:t>
            </a:r>
            <a:r>
              <a:rPr lang="en-GB" sz="1200" dirty="0" err="1">
                <a:latin typeface="Stolzl Book" panose="00000500000000000000" charset="-18"/>
              </a:rPr>
              <a:t>my.words$Row</a:t>
            </a:r>
            <a:r>
              <a:rPr lang="en-GB" sz="1200" dirty="0">
                <a:latin typeface="Stolzl Book" panose="00000500000000000000" charset="-18"/>
              </a:rPr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 err="1">
                <a:latin typeface="Stolzl Book" panose="00000500000000000000" charset="-18"/>
              </a:rPr>
              <a:t>my.words$EDU</a:t>
            </a:r>
            <a:r>
              <a:rPr lang="en-GB" sz="1200" dirty="0">
                <a:latin typeface="Stolzl Book" panose="00000500000000000000" charset="-18"/>
              </a:rPr>
              <a:t>[</a:t>
            </a:r>
            <a:r>
              <a:rPr lang="en-GB" sz="1200" dirty="0" err="1">
                <a:latin typeface="Stolzl Book" panose="00000500000000000000" charset="-18"/>
              </a:rPr>
              <a:t>my.words$EDU</a:t>
            </a:r>
            <a:r>
              <a:rPr lang="en-GB" sz="1200" dirty="0">
                <a:latin typeface="Stolzl Book" panose="00000500000000000000" charset="-18"/>
              </a:rPr>
              <a:t>=="NULL"]&lt;- 10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>
                <a:latin typeface="Stolzl Book" panose="00000500000000000000" charset="-18"/>
              </a:rPr>
              <a:t>test &lt;- </a:t>
            </a:r>
            <a:r>
              <a:rPr lang="en-GB" sz="1200" dirty="0" err="1">
                <a:latin typeface="Stolzl Book" panose="00000500000000000000" charset="-18"/>
              </a:rPr>
              <a:t>my.words</a:t>
            </a:r>
            <a:r>
              <a:rPr lang="en-GB" sz="1200" dirty="0">
                <a:latin typeface="Stolzl Book" panose="00000500000000000000" charset="-18"/>
              </a:rPr>
              <a:t> %&gt;%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>
                <a:latin typeface="Stolzl Book" panose="00000500000000000000" charset="-18"/>
              </a:rPr>
              <a:t>    </a:t>
            </a:r>
            <a:r>
              <a:rPr lang="en-GB" sz="1200" dirty="0" err="1">
                <a:latin typeface="Stolzl Book" panose="00000500000000000000" charset="-18"/>
              </a:rPr>
              <a:t>group_by</a:t>
            </a:r>
            <a:r>
              <a:rPr lang="en-GB" sz="1200" dirty="0">
                <a:latin typeface="Stolzl Book" panose="00000500000000000000" charset="-18"/>
              </a:rPr>
              <a:t>(EDU) %&gt;% count(EDU)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>
                <a:latin typeface="Stolzl Book" panose="00000500000000000000" charset="-18"/>
              </a:rPr>
              <a:t>test2 &lt;- </a:t>
            </a:r>
            <a:r>
              <a:rPr lang="en-GB" sz="1200" dirty="0" err="1">
                <a:latin typeface="Stolzl Book" panose="00000500000000000000" charset="-18"/>
              </a:rPr>
              <a:t>my.words</a:t>
            </a:r>
            <a:r>
              <a:rPr lang="en-GB" sz="1200" dirty="0">
                <a:latin typeface="Stolzl Book" panose="00000500000000000000" charset="-18"/>
              </a:rPr>
              <a:t> %&gt;%  </a:t>
            </a:r>
            <a:r>
              <a:rPr lang="en-GB" sz="1200" dirty="0" err="1">
                <a:latin typeface="Stolzl Book" panose="00000500000000000000" charset="-18"/>
              </a:rPr>
              <a:t>inner_join</a:t>
            </a:r>
            <a:r>
              <a:rPr lang="en-GB" sz="1200" dirty="0">
                <a:latin typeface="Stolzl Book" panose="00000500000000000000" charset="-18"/>
              </a:rPr>
              <a:t>(</a:t>
            </a:r>
            <a:r>
              <a:rPr lang="en-GB" sz="1200" dirty="0" err="1">
                <a:latin typeface="Stolzl Book" panose="00000500000000000000" charset="-18"/>
              </a:rPr>
              <a:t>custom.dic</a:t>
            </a:r>
            <a:r>
              <a:rPr lang="en-GB" sz="1200" dirty="0">
                <a:latin typeface="Stolzl Book" panose="00000500000000000000" charset="-18"/>
              </a:rPr>
              <a:t>) %&gt;% </a:t>
            </a:r>
            <a:r>
              <a:rPr lang="en-GB" sz="1200" dirty="0" err="1">
                <a:latin typeface="Stolzl Book" panose="00000500000000000000" charset="-18"/>
              </a:rPr>
              <a:t>group_by</a:t>
            </a:r>
            <a:r>
              <a:rPr lang="en-GB" sz="1200" dirty="0">
                <a:latin typeface="Stolzl Book" panose="00000500000000000000" charset="-18"/>
              </a:rPr>
              <a:t>(EDU)  %&gt;% count(EDU)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 err="1">
                <a:latin typeface="Stolzl Book" panose="00000500000000000000" charset="-18"/>
              </a:rPr>
              <a:t>gender.raw</a:t>
            </a:r>
            <a:r>
              <a:rPr lang="en-GB" sz="1200" dirty="0">
                <a:latin typeface="Stolzl Book" panose="00000500000000000000" charset="-18"/>
              </a:rPr>
              <a:t> &lt;- merge(test,test2, by="EDU")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>
                <a:latin typeface="Stolzl Book" panose="00000500000000000000" charset="-18"/>
              </a:rPr>
              <a:t>gender.EDU &lt;- </a:t>
            </a:r>
            <a:r>
              <a:rPr lang="en-GB" sz="1200" dirty="0" err="1">
                <a:latin typeface="Stolzl Book" panose="00000500000000000000" charset="-18"/>
              </a:rPr>
              <a:t>data.frame</a:t>
            </a:r>
            <a:r>
              <a:rPr lang="en-GB" sz="1200" dirty="0">
                <a:latin typeface="Stolzl Book" panose="00000500000000000000" charset="-18"/>
              </a:rPr>
              <a:t>(EDU=</a:t>
            </a:r>
            <a:r>
              <a:rPr lang="en-GB" sz="1200" dirty="0" err="1">
                <a:latin typeface="Stolzl Book" panose="00000500000000000000" charset="-18"/>
              </a:rPr>
              <a:t>gender.raw$EDU</a:t>
            </a:r>
            <a:r>
              <a:rPr lang="en-GB" sz="1200" dirty="0">
                <a:latin typeface="Stolzl Book" panose="00000500000000000000" charset="-18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>
                <a:latin typeface="Stolzl Book" panose="00000500000000000000" charset="-18"/>
              </a:rPr>
              <a:t>                         TOTAL=</a:t>
            </a:r>
            <a:r>
              <a:rPr lang="en-GB" sz="1200" dirty="0" err="1">
                <a:latin typeface="Stolzl Book" panose="00000500000000000000" charset="-18"/>
              </a:rPr>
              <a:t>gender.raw$n.x</a:t>
            </a:r>
            <a:r>
              <a:rPr lang="en-GB" sz="1200" dirty="0">
                <a:latin typeface="Stolzl Book" panose="00000500000000000000" charset="-18"/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>
                <a:latin typeface="Stolzl Book" panose="00000500000000000000" charset="-18"/>
              </a:rPr>
              <a:t>                         PERCENTAGE=round((</a:t>
            </a:r>
            <a:r>
              <a:rPr lang="en-GB" sz="1200" dirty="0" err="1">
                <a:latin typeface="Stolzl Book" panose="00000500000000000000" charset="-18"/>
              </a:rPr>
              <a:t>gender.raw$n.y</a:t>
            </a:r>
            <a:r>
              <a:rPr lang="en-GB" sz="1200" dirty="0">
                <a:latin typeface="Stolzl Book" panose="00000500000000000000" charset="-18"/>
              </a:rPr>
              <a:t>/</a:t>
            </a:r>
            <a:r>
              <a:rPr lang="en-GB" sz="1200" dirty="0" err="1">
                <a:latin typeface="Stolzl Book" panose="00000500000000000000" charset="-18"/>
              </a:rPr>
              <a:t>gender.raw$n.x</a:t>
            </a:r>
            <a:r>
              <a:rPr lang="en-GB" sz="1200" dirty="0">
                <a:latin typeface="Stolzl Book" panose="00000500000000000000" charset="-18"/>
              </a:rPr>
              <a:t>)*100,digits=2) 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5014C5-C40E-4AFE-8267-2B7B2C494C54}"/>
              </a:ext>
            </a:extLst>
          </p:cNvPr>
          <p:cNvSpPr txBox="1">
            <a:spLocks/>
          </p:cNvSpPr>
          <p:nvPr/>
        </p:nvSpPr>
        <p:spPr>
          <a:xfrm>
            <a:off x="567447" y="-323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olzl Bold" panose="00000800000000000000" charset="-18"/>
                <a:cs typeface="Calibri" panose="020F0502020204030204" pitchFamily="34" charset="0"/>
              </a:rPr>
              <a:t>Exercise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C51D942-A6F5-45D8-A9A2-BAEA194F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93" y="600357"/>
            <a:ext cx="2040585" cy="123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656D29-5132-4423-8389-C9F22E9379D2}"/>
              </a:ext>
            </a:extLst>
          </p:cNvPr>
          <p:cNvSpPr txBox="1"/>
          <p:nvPr/>
        </p:nvSpPr>
        <p:spPr>
          <a:xfrm>
            <a:off x="7850220" y="2775351"/>
            <a:ext cx="3774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</a:rPr>
              <a:t>Replace the word list with each of your dictionaries and run the code in the .RMD notebook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</a:rPr>
              <a:t>Review the final results in gender.EDU.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</a:rPr>
              <a:t>Note what you find interesting</a:t>
            </a:r>
          </a:p>
        </p:txBody>
      </p:sp>
    </p:spTree>
    <p:extLst>
      <p:ext uri="{BB962C8B-B14F-4D97-AF65-F5344CB8AC3E}">
        <p14:creationId xmlns:p14="http://schemas.microsoft.com/office/powerpoint/2010/main" val="10395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B011-8ACC-4F49-9DED-FE0B668B3F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3013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Reading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33330-7F63-4E64-A569-C8995774C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61872" y="1742687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GB" dirty="0">
              <a:latin typeface="Stolzl Book" panose="00000500000000000000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Review the links in the reading list for this module. </a:t>
            </a:r>
            <a:br>
              <a:rPr lang="en-GB" dirty="0">
                <a:latin typeface="Stolzl Book" panose="00000500000000000000" charset="-18"/>
              </a:rPr>
            </a:br>
            <a:r>
              <a:rPr lang="en-GB" dirty="0">
                <a:latin typeface="Stolzl Book" panose="00000500000000000000" charset="-18"/>
              </a:rPr>
              <a:t>Write brief notes, answering the questions:</a:t>
            </a:r>
          </a:p>
          <a:p>
            <a:pPr marL="971550" lvl="1" indent="-514350">
              <a:lnSpc>
                <a:spcPct val="100000"/>
              </a:lnSpc>
              <a:buAutoNum type="arabicPeriod"/>
            </a:pPr>
            <a:r>
              <a:rPr lang="en-GB" dirty="0">
                <a:latin typeface="Stolzl Book" panose="00000500000000000000" charset="-18"/>
              </a:rPr>
              <a:t>Do the links still work</a:t>
            </a:r>
          </a:p>
          <a:p>
            <a:pPr marL="971550" lvl="1" indent="-514350">
              <a:lnSpc>
                <a:spcPct val="100000"/>
              </a:lnSpc>
              <a:buAutoNum type="arabicPeriod"/>
            </a:pPr>
            <a:r>
              <a:rPr lang="en-GB" dirty="0">
                <a:latin typeface="Stolzl Book" panose="00000500000000000000" charset="-18"/>
              </a:rPr>
              <a:t>Which links are relevant for you</a:t>
            </a:r>
          </a:p>
          <a:p>
            <a:pPr marL="971550" lvl="1" indent="-514350">
              <a:lnSpc>
                <a:spcPct val="100000"/>
              </a:lnSpc>
              <a:buAutoNum type="arabicPeriod"/>
            </a:pPr>
            <a:r>
              <a:rPr lang="en-GB" dirty="0">
                <a:latin typeface="Stolzl Book" panose="00000500000000000000" charset="-18"/>
              </a:rPr>
              <a:t>Which links are not relevant for you</a:t>
            </a:r>
          </a:p>
          <a:p>
            <a:pPr marL="971550" lvl="1" indent="-514350">
              <a:lnSpc>
                <a:spcPct val="100000"/>
              </a:lnSpc>
              <a:buAutoNum type="arabicPeriod"/>
            </a:pPr>
            <a:r>
              <a:rPr lang="en-GB" dirty="0">
                <a:latin typeface="Stolzl Book" panose="00000500000000000000" charset="-18"/>
              </a:rPr>
              <a:t>What further information would you have wished</a:t>
            </a:r>
          </a:p>
        </p:txBody>
      </p:sp>
      <p:pic>
        <p:nvPicPr>
          <p:cNvPr id="5" name="Picture 2" descr="Book, Read, Reading, Literature, Open Book, Open">
            <a:extLst>
              <a:ext uri="{FF2B5EF4-FFF2-40B4-BE49-F238E27FC236}">
                <a16:creationId xmlns:a16="http://schemas.microsoft.com/office/drawing/2014/main" id="{6EF61627-1D80-43B1-BB67-D35AA2A4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841" y="230188"/>
            <a:ext cx="2838061" cy="14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59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51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43D4-CACB-4859-879A-7CF9246AAE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314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DE64-D2F1-46B5-9709-2582B2CA09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9616" y="16809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  <a:p>
            <a:pPr marL="0" indent="0">
              <a:buNone/>
            </a:pPr>
            <a:r>
              <a:rPr lang="en-GB" dirty="0">
                <a:latin typeface="Stolzl Book" panose="00000500000000000000" charset="-18"/>
              </a:rPr>
              <a:t>Poor agreement = Less than 0.20</a:t>
            </a:r>
          </a:p>
          <a:p>
            <a:pPr marL="0" indent="0">
              <a:buNone/>
            </a:pPr>
            <a:r>
              <a:rPr lang="en-GB" dirty="0">
                <a:latin typeface="Stolzl Book" panose="00000500000000000000" charset="-18"/>
              </a:rPr>
              <a:t>Fair agreement = 0.20 to 0.40</a:t>
            </a:r>
          </a:p>
          <a:p>
            <a:pPr marL="0" indent="0">
              <a:buNone/>
            </a:pPr>
            <a:r>
              <a:rPr lang="en-GB" dirty="0">
                <a:latin typeface="Stolzl Book" panose="00000500000000000000" charset="-18"/>
              </a:rPr>
              <a:t>Moderate agreement = 0.40 to 0.60</a:t>
            </a:r>
          </a:p>
          <a:p>
            <a:pPr marL="0" indent="0">
              <a:buNone/>
            </a:pPr>
            <a:r>
              <a:rPr lang="en-GB" dirty="0">
                <a:latin typeface="Stolzl Book" panose="00000500000000000000" charset="-18"/>
              </a:rPr>
              <a:t>Good agreement = 0.60 to 0.80</a:t>
            </a:r>
          </a:p>
          <a:p>
            <a:pPr marL="0" indent="0">
              <a:buNone/>
            </a:pPr>
            <a:r>
              <a:rPr lang="en-GB" dirty="0">
                <a:latin typeface="Stolzl Book" panose="00000500000000000000" charset="-18"/>
              </a:rPr>
              <a:t>Very good agreement = 0.80 to 1.00</a:t>
            </a: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9757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BD0D-093D-4F54-90DC-19C55D76EA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1215" y="537824"/>
            <a:ext cx="10363200" cy="817563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CF9AD-F0E8-49E2-BC0B-1BA4DD800C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1507" y="1355387"/>
            <a:ext cx="11168062" cy="46275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latin typeface="Stolzl Book" panose="00000500000000000000" charset="-18"/>
              </a:rPr>
              <a:t>Examples: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latin typeface="Stolzl Book" panose="00000500000000000000" charset="-18"/>
                <a:hlinkClick r:id="rId2"/>
              </a:rPr>
              <a:t>http://www.cookbook-r.com/Statistical_analysis/Inter-rater_reliability/</a:t>
            </a:r>
            <a:endParaRPr lang="en-GB" sz="2400" b="1" dirty="0">
              <a:latin typeface="Stolzl Book" panose="00000500000000000000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Stolzl Book" panose="00000500000000000000" charset="-18"/>
              </a:rPr>
              <a:t>https://support.minitab.com/en-us/minitab/18/help-and-how-to/quality-and-process-improvement/measurement-system-analysis/how-to/attribute-agreement-analysis/attribute-agreement-analysis/interpret-the-results/all-statistics-and-graphs/kappa-statistics/</a:t>
            </a:r>
            <a:endParaRPr lang="en-GB" sz="2400" b="1" dirty="0">
              <a:latin typeface="Stolzl Book" panose="00000500000000000000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Stolzl Book" panose="00000500000000000000" charset="-18"/>
              </a:rPr>
              <a:t>Han, Cunxin. 2019. “Statistics in Corpus Linguistics: A Practical Guide.” Journal of Quantitative Linguistics 27 (4): 379–83. https://doi.org/10.1080/09296174.2019.1646069.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Stolzl Book" panose="00000500000000000000" charset="-18"/>
              </a:rPr>
              <a:t>Larsson, </a:t>
            </a:r>
            <a:r>
              <a:rPr lang="en-GB" sz="2400" dirty="0" err="1">
                <a:latin typeface="Stolzl Book" panose="00000500000000000000" charset="-18"/>
              </a:rPr>
              <a:t>Tove</a:t>
            </a:r>
            <a:r>
              <a:rPr lang="en-GB" sz="2400" dirty="0">
                <a:latin typeface="Stolzl Book" panose="00000500000000000000" charset="-18"/>
              </a:rPr>
              <a:t>, Magali </a:t>
            </a:r>
            <a:r>
              <a:rPr lang="en-GB" sz="2400" dirty="0" err="1">
                <a:latin typeface="Stolzl Book" panose="00000500000000000000" charset="-18"/>
              </a:rPr>
              <a:t>Paquot</a:t>
            </a:r>
            <a:r>
              <a:rPr lang="en-GB" sz="2400" dirty="0">
                <a:latin typeface="Stolzl Book" panose="00000500000000000000" charset="-18"/>
              </a:rPr>
              <a:t>, and Luke </a:t>
            </a:r>
            <a:r>
              <a:rPr lang="en-GB" sz="2400" dirty="0" err="1">
                <a:latin typeface="Stolzl Book" panose="00000500000000000000" charset="-18"/>
              </a:rPr>
              <a:t>Plonsky</a:t>
            </a:r>
            <a:r>
              <a:rPr lang="en-GB" sz="2400" dirty="0">
                <a:latin typeface="Stolzl Book" panose="00000500000000000000" charset="-18"/>
              </a:rPr>
              <a:t>. 2020. “Inter-Rater Reliability in Learner Corpus Research.” International Journal of Learner Corpus Research 6 (2): 237–51. </a:t>
            </a:r>
            <a:r>
              <a:rPr lang="en-GB" sz="2400" dirty="0">
                <a:latin typeface="Stolzl Book" panose="00000500000000000000" charset="-18"/>
                <a:hlinkClick r:id="rId3"/>
              </a:rPr>
              <a:t>https://doi.org/10.1075/ijlcr.20001.lar</a:t>
            </a:r>
            <a:r>
              <a:rPr lang="en-GB" sz="2400" dirty="0">
                <a:latin typeface="Stolzl Book" panose="00000500000000000000" charset="-18"/>
              </a:rPr>
              <a:t>.</a:t>
            </a: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224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B8F1-7691-441D-A6D4-FCB6DF4D5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1404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8CB7-310D-4B01-A41E-044F3DF2D0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21404" y="155325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Here we describe one workflow for creating data pipelines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Explain how to check the reliability and internal consistency of our dictionaries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Install an open source application that can help us measure the internal consistency of our dictionaries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Review text mining R packages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tolzl Book" panose="00000500000000000000" charset="-18"/>
              </a:rPr>
              <a:t>Look at the code and thus prepare for the final module by looking at more advanced visualizations</a:t>
            </a: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  <a:p>
            <a:pPr marL="0" indent="0">
              <a:buNone/>
            </a:pPr>
            <a:endParaRPr lang="en-GB" dirty="0">
              <a:latin typeface="Stolzl Book" panose="0000050000000000000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3970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E4D9-BBEC-4354-BEF4-87068C6C7A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756" y="7805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 for Data Science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82E638-2C29-4F50-B6B9-D4402986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71" y="2270125"/>
            <a:ext cx="8221775" cy="30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6E2C92-01BD-4DF3-92DC-FEADF9C45894}"/>
              </a:ext>
            </a:extLst>
          </p:cNvPr>
          <p:cNvSpPr txBox="1"/>
          <p:nvPr/>
        </p:nvSpPr>
        <p:spPr>
          <a:xfrm>
            <a:off x="1608667" y="56864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https://r4ds.had.co.nz/introduction.html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4A4E9-C106-4917-869B-3342ED2D2352}"/>
              </a:ext>
            </a:extLst>
          </p:cNvPr>
          <p:cNvSpPr txBox="1"/>
          <p:nvPr/>
        </p:nvSpPr>
        <p:spPr>
          <a:xfrm>
            <a:off x="2396066" y="2677569"/>
            <a:ext cx="204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DataExplorer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Stolzl Bold" panose="00000800000000000000" charset="-18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D3809-C5CE-41E9-9310-41BF534EFF5F}"/>
              </a:ext>
            </a:extLst>
          </p:cNvPr>
          <p:cNvSpPr txBox="1"/>
          <p:nvPr/>
        </p:nvSpPr>
        <p:spPr>
          <a:xfrm>
            <a:off x="2396066" y="3046901"/>
            <a:ext cx="204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ggplot2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07EA7-B025-47BE-A207-0CC15A293843}"/>
              </a:ext>
            </a:extLst>
          </p:cNvPr>
          <p:cNvSpPr txBox="1"/>
          <p:nvPr/>
        </p:nvSpPr>
        <p:spPr>
          <a:xfrm>
            <a:off x="7984066" y="3690368"/>
            <a:ext cx="204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ggplot2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ggthemes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Stolzl Bold" panose="0000080000000000000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ggwordcloud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Stolzl Bold" panose="00000800000000000000" charset="-18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8F2F47-72FC-45BB-9856-A6488EE03651}"/>
              </a:ext>
            </a:extLst>
          </p:cNvPr>
          <p:cNvSpPr txBox="1"/>
          <p:nvPr/>
        </p:nvSpPr>
        <p:spPr>
          <a:xfrm>
            <a:off x="5935133" y="1623794"/>
            <a:ext cx="204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ggplot2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ggthemes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Stolzl Bold" panose="0000080000000000000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ggwordcloud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Stolzl Bold" panose="00000800000000000000" charset="-18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6B42E4-1FCC-4047-BA29-73FBD58DBE72}"/>
              </a:ext>
            </a:extLst>
          </p:cNvPr>
          <p:cNvSpPr txBox="1"/>
          <p:nvPr/>
        </p:nvSpPr>
        <p:spPr>
          <a:xfrm>
            <a:off x="3276599" y="3780896"/>
            <a:ext cx="204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tidyR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Stolzl Bold" panose="00000800000000000000" charset="-18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960E72-A004-4C03-9056-0BB5917F722B}"/>
              </a:ext>
            </a:extLst>
          </p:cNvPr>
          <p:cNvSpPr txBox="1"/>
          <p:nvPr/>
        </p:nvSpPr>
        <p:spPr>
          <a:xfrm>
            <a:off x="6096000" y="4472095"/>
            <a:ext cx="204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quanteda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Stolzl Bold" panose="0000080000000000000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tidytext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Stolzl Bold" panose="00000800000000000000" charset="-18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2DEC50-3248-49FB-A9B0-E2C1CB4C5C7F}"/>
              </a:ext>
            </a:extLst>
          </p:cNvPr>
          <p:cNvSpPr txBox="1"/>
          <p:nvPr/>
        </p:nvSpPr>
        <p:spPr>
          <a:xfrm>
            <a:off x="4369592" y="3720712"/>
            <a:ext cx="204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dplyr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Stolzl Bold" panose="0000080000000000000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tidytext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Stolzl Bold" panose="00000800000000000000" charset="-18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647158-97AE-4BF3-BC39-2D66C0FAC39A}"/>
              </a:ext>
            </a:extLst>
          </p:cNvPr>
          <p:cNvSpPr txBox="1"/>
          <p:nvPr/>
        </p:nvSpPr>
        <p:spPr>
          <a:xfrm>
            <a:off x="1836152" y="3748747"/>
            <a:ext cx="204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quantmod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Stolzl Bold" panose="0000080000000000000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rvest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Stolzl Bold" panose="0000080000000000000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Stolzl Bold" panose="00000800000000000000" charset="-18"/>
                <a:ea typeface="+mn-ea"/>
                <a:cs typeface="+mn-cs"/>
              </a:rPr>
              <a:t>tidycensus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Stolzl Bold" panose="0000080000000000000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18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57A6-CE88-472A-9AD5-7DFEAEC98A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9497" y="-19787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E2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Why these methods?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7AFAEA0-2D7E-44FF-8293-35D4132BB3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615471"/>
              </p:ext>
            </p:extLst>
          </p:nvPr>
        </p:nvGraphicFramePr>
        <p:xfrm>
          <a:off x="161189" y="1356024"/>
          <a:ext cx="6921740" cy="443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1C600AA-2DED-4697-94D1-4846F38EFFF6}"/>
              </a:ext>
            </a:extLst>
          </p:cNvPr>
          <p:cNvSpPr/>
          <p:nvPr/>
        </p:nvSpPr>
        <p:spPr>
          <a:xfrm>
            <a:off x="6347297" y="1429966"/>
            <a:ext cx="5546785" cy="2308324"/>
          </a:xfrm>
          <a:prstGeom prst="rect">
            <a:avLst/>
          </a:prstGeom>
          <a:ln w="57150"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Because we want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charset="-18"/>
                <a:ea typeface="+mn-ea"/>
                <a:cs typeface="+mn-cs"/>
              </a:rPr>
              <a:t>Measure the degree of agreement between experts so that we know if our constructs are valid. Later (in a more advanced course), we can use the statistical measurements to compare the experts agreement to the performance of ML algorithms.</a:t>
            </a:r>
          </a:p>
        </p:txBody>
      </p:sp>
    </p:spTree>
    <p:extLst>
      <p:ext uri="{BB962C8B-B14F-4D97-AF65-F5344CB8AC3E}">
        <p14:creationId xmlns:p14="http://schemas.microsoft.com/office/powerpoint/2010/main" val="27444002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ectrum - 16x9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Storm">
      <a:dk1>
        <a:srgbClr val="57565A"/>
      </a:dk1>
      <a:lt1>
        <a:sysClr val="window" lastClr="FFFFFF"/>
      </a:lt1>
      <a:dk2>
        <a:srgbClr val="193441"/>
      </a:dk2>
      <a:lt2>
        <a:srgbClr val="2C4A58"/>
      </a:lt2>
      <a:accent1>
        <a:srgbClr val="97AEA0"/>
      </a:accent1>
      <a:accent2>
        <a:srgbClr val="7D9892"/>
      </a:accent2>
      <a:accent3>
        <a:srgbClr val="688687"/>
      </a:accent3>
      <a:accent4>
        <a:srgbClr val="53737B"/>
      </a:accent4>
      <a:accent5>
        <a:srgbClr val="496A75"/>
      </a:accent5>
      <a:accent6>
        <a:srgbClr val="3E606F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9FA2BF589E944837662B1637AADAD" ma:contentTypeVersion="4" ma:contentTypeDescription="Create a new document." ma:contentTypeScope="" ma:versionID="13a2e4af65c750231b08d182ec1a66c4">
  <xsd:schema xmlns:xsd="http://www.w3.org/2001/XMLSchema" xmlns:xs="http://www.w3.org/2001/XMLSchema" xmlns:p="http://schemas.microsoft.com/office/2006/metadata/properties" xmlns:ns2="34660ae7-27a0-4dab-80fb-f9bd41ddf53e" targetNamespace="http://schemas.microsoft.com/office/2006/metadata/properties" ma:root="true" ma:fieldsID="c0c81bc6d26e97546f85b9c48547b52e" ns2:_="">
    <xsd:import namespace="34660ae7-27a0-4dab-80fb-f9bd41ddf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60ae7-27a0-4dab-80fb-f9bd41ddf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74610A-6829-4087-B01C-B5557804CB7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2ded8027-8969-4158-b1a5-f82a772d0b7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44B5FB-BFCC-467E-A32C-A45D14746D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A4D076-15F5-405F-8F40-52D2BAE5278B}"/>
</file>

<file path=docProps/app.xml><?xml version="1.0" encoding="utf-8"?>
<Properties xmlns="http://schemas.openxmlformats.org/officeDocument/2006/extended-properties" xmlns:vt="http://schemas.openxmlformats.org/officeDocument/2006/docPropsVTypes">
  <Template>Algebra-PPT-16-9</Template>
  <TotalTime>19876</TotalTime>
  <Words>2545</Words>
  <Application>Microsoft Office PowerPoint</Application>
  <PresentationFormat>Widescreen</PresentationFormat>
  <Paragraphs>316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DejaVu Sans</vt:lpstr>
      <vt:lpstr>Calibri Light</vt:lpstr>
      <vt:lpstr>Open Sans</vt:lpstr>
      <vt:lpstr>Calibri</vt:lpstr>
      <vt:lpstr>Arial</vt:lpstr>
      <vt:lpstr>Open Sans Light</vt:lpstr>
      <vt:lpstr>Stolzl Bold</vt:lpstr>
      <vt:lpstr>Stolzl Book</vt:lpstr>
      <vt:lpstr>1_Office Theme</vt:lpstr>
      <vt:lpstr>Spectrum - 16x9</vt:lpstr>
      <vt:lpstr>2_Office Theme</vt:lpstr>
      <vt:lpstr>3_Office Theme</vt:lpstr>
      <vt:lpstr>4_Office Theme</vt:lpstr>
      <vt:lpstr>PowerPoint Presentation</vt:lpstr>
      <vt:lpstr>Overview</vt:lpstr>
      <vt:lpstr>By looking at a randomly generated sample based on qualification level, and walking through the process of estimating reliability</vt:lpstr>
      <vt:lpstr>Packages used in the Interanker notebook</vt:lpstr>
      <vt:lpstr>Agreement</vt:lpstr>
      <vt:lpstr>Resources</vt:lpstr>
      <vt:lpstr>Overview</vt:lpstr>
      <vt:lpstr>R for Data Science</vt:lpstr>
      <vt:lpstr>Why these methods?</vt:lpstr>
      <vt:lpstr>Reliability, Validity, Accuracy, Precision </vt:lpstr>
      <vt:lpstr>The role of the expert</vt:lpstr>
      <vt:lpstr>Workflows</vt:lpstr>
      <vt:lpstr>Example Research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Hint for statisticians: Normal plays a role</vt:lpstr>
      <vt:lpstr>Experts need to agree</vt:lpstr>
      <vt:lpstr>Agreement</vt:lpstr>
      <vt:lpstr>Simulation</vt:lpstr>
      <vt:lpstr>Exercise</vt:lpstr>
      <vt:lpstr>Exercise</vt:lpstr>
      <vt:lpstr>LIWC dictionaries</vt:lpstr>
      <vt:lpstr>LIWC</vt:lpstr>
      <vt:lpstr>Exercise</vt:lpstr>
      <vt:lpstr>PowerPoint Presentation</vt:lpstr>
      <vt:lpstr>Cronbach Alpha for internal validity</vt:lpstr>
      <vt:lpstr>Word, Document Embeddings</vt:lpstr>
      <vt:lpstr>Word, Document Embeddings</vt:lpstr>
      <vt:lpstr>PowerPoint Presentation</vt:lpstr>
      <vt:lpstr>PowerPoint Presentation</vt:lpstr>
      <vt:lpstr>Exercise</vt:lpstr>
      <vt:lpstr>There are other R packages that are useful</vt:lpstr>
      <vt:lpstr>TM and Functions</vt:lpstr>
      <vt:lpstr>Working with other packages</vt:lpstr>
      <vt:lpstr>Reading List</vt:lpstr>
      <vt:lpstr>Review Code Book</vt:lpstr>
      <vt:lpstr>Mentality</vt:lpstr>
      <vt:lpstr>Two code books</vt:lpstr>
      <vt:lpstr>Exercise</vt:lpstr>
      <vt:lpstr>Exercise</vt:lpstr>
      <vt:lpstr>Exercise</vt:lpstr>
      <vt:lpstr>PowerPoint Presentation</vt:lpstr>
      <vt:lpstr>Reading List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Josipa</dc:creator>
  <cp:lastModifiedBy>Anita Kovacevic</cp:lastModifiedBy>
  <cp:revision>729</cp:revision>
  <cp:lastPrinted>2018-11-10T10:58:28Z</cp:lastPrinted>
  <dcterms:created xsi:type="dcterms:W3CDTF">2017-11-15T14:56:38Z</dcterms:created>
  <dcterms:modified xsi:type="dcterms:W3CDTF">2021-09-21T14:23:16Z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0x0101004AE9FA2BF589E944837662B1637AADAD</vt:lpwstr>
  </property>
</Properties>
</file>